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custShowLst>
    <p:custShow name="Diaprojekcija po meri 1" id="0">
      <p:sldLst>
        <p:sld r:id="rId2"/>
        <p:sld r:id="rId3"/>
        <p:sld r:id="rId4"/>
        <p:sld r:id="rId5"/>
        <p:sld r:id="rId6"/>
      </p:sldLst>
    </p:custShow>
  </p:custShowLst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4" d="100"/>
          <a:sy n="94" d="100"/>
        </p:scale>
        <p:origin x="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738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425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9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94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356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597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28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596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33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44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21371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693" r:id="rId6"/>
    <p:sldLayoutId id="2147483689" r:id="rId7"/>
    <p:sldLayoutId id="2147483690" r:id="rId8"/>
    <p:sldLayoutId id="2147483691" r:id="rId9"/>
    <p:sldLayoutId id="2147483692" r:id="rId10"/>
    <p:sldLayoutId id="2147483694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A61FB66-113D-4CF8-8ADF-C10F63ABB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235" y="863695"/>
            <a:ext cx="3835838" cy="3779995"/>
          </a:xfrm>
        </p:spPr>
        <p:txBody>
          <a:bodyPr anchor="ctr">
            <a:normAutofit/>
          </a:bodyPr>
          <a:lstStyle/>
          <a:p>
            <a:endParaRPr lang="sl-SI" dirty="0">
              <a:solidFill>
                <a:schemeClr val="tx1"/>
              </a:solidFill>
            </a:endParaRPr>
          </a:p>
          <a:p>
            <a:r>
              <a:rPr lang="sl-SI" dirty="0"/>
              <a:t>KATEREGA SPOLA SO SAMOSTALNIKI?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F08397A-8C17-4303-9B63-8766BE686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236" y="4739780"/>
            <a:ext cx="3511233" cy="1147054"/>
          </a:xfrm>
        </p:spPr>
        <p:txBody>
          <a:bodyPr anchor="t">
            <a:normAutofit/>
          </a:bodyPr>
          <a:lstStyle/>
          <a:p>
            <a:endParaRPr lang="sl-SI" sz="2000" dirty="0"/>
          </a:p>
          <a:p>
            <a:r>
              <a:rPr lang="sl-SI" dirty="0"/>
              <a:t>Petra Jesih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AE954B-253B-4626-B1DE-F6560802C1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15" r="13269" b="1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73988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E3A1B4-F8AA-49B6-964D-6399F10F9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PONOVIVA O SPOLU SAMOSTALNIKA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30049F3-A1C7-4484-9D22-C36BDD64F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- ŽENSKI SPOL –beseda tista</a:t>
            </a:r>
          </a:p>
          <a:p>
            <a:r>
              <a:rPr lang="sl-SI" dirty="0"/>
              <a:t>- MOŠKI SPOL – beseda tisti</a:t>
            </a:r>
          </a:p>
          <a:p>
            <a:r>
              <a:rPr lang="sl-SI" dirty="0"/>
              <a:t>SREDNJI SPOL – beseda tisto</a:t>
            </a:r>
          </a:p>
        </p:txBody>
      </p:sp>
      <p:pic>
        <p:nvPicPr>
          <p:cNvPr id="4" name="Spol samostalnika">
            <a:hlinkClick r:id="" action="ppaction://media"/>
            <a:extLst>
              <a:ext uri="{FF2B5EF4-FFF2-40B4-BE49-F238E27FC236}">
                <a16:creationId xmlns:a16="http://schemas.microsoft.com/office/drawing/2014/main" id="{BE1173B2-9E2C-43B5-ADE0-7B2BD02934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6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2C8E4A-462C-45CE-A8B6-724109D6A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Ponovitev-reševanje nalog v </a:t>
            </a:r>
            <a:r>
              <a:rPr lang="sl-SI" dirty="0" err="1"/>
              <a:t>dz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AF8D51E-7C9E-434D-907F-A6BF11157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DZ str. 55/6. naloga</a:t>
            </a:r>
          </a:p>
          <a:p>
            <a:r>
              <a:rPr lang="sl-SI" dirty="0"/>
              <a:t>Dopolni nepopolno poved.</a:t>
            </a:r>
          </a:p>
          <a:p>
            <a:endParaRPr lang="sl-SI" dirty="0"/>
          </a:p>
          <a:p>
            <a:r>
              <a:rPr lang="sl-SI" dirty="0"/>
              <a:t>7. naloga:</a:t>
            </a:r>
          </a:p>
          <a:p>
            <a:r>
              <a:rPr lang="sl-SI" dirty="0"/>
              <a:t>Prepiši samostalnik, ki se po spolu razlikuje od ostalih besed v skupini:</a:t>
            </a:r>
          </a:p>
          <a:p>
            <a:pPr lvl="0"/>
            <a:r>
              <a:rPr lang="sl-SI" dirty="0"/>
              <a:t>Mesec, konj, kobila, žebelj….pomagam si z besedami tisti mesec, tisti konj, tista kobila, tisti žebelj in vidim, da je beseda kobila ženskega spola, ne sodi k ostalim besedam.</a:t>
            </a:r>
          </a:p>
          <a:p>
            <a:r>
              <a:rPr lang="sl-SI" dirty="0"/>
              <a:t>Naprej boš zmogel sam.</a:t>
            </a:r>
          </a:p>
          <a:p>
            <a:endParaRPr lang="sl-SI" dirty="0"/>
          </a:p>
        </p:txBody>
      </p:sp>
      <p:pic>
        <p:nvPicPr>
          <p:cNvPr id="4" name="Beležka 2">
            <a:hlinkClick r:id="" action="ppaction://media"/>
            <a:extLst>
              <a:ext uri="{FF2B5EF4-FFF2-40B4-BE49-F238E27FC236}">
                <a16:creationId xmlns:a16="http://schemas.microsoft.com/office/drawing/2014/main" id="{82C02E0E-5932-446F-B3E1-B10F178A28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3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48B74D-5064-4B6B-840F-ABAD511A6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698B41E-A387-41CE-A910-617E72904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8. naloga:</a:t>
            </a:r>
          </a:p>
          <a:p>
            <a:r>
              <a:rPr lang="sl-SI" dirty="0"/>
              <a:t>Določi samostalnikom spol. Pomagaj si z besedami tista, tisto, tisti.</a:t>
            </a:r>
          </a:p>
          <a:p>
            <a:r>
              <a:rPr lang="sl-SI" dirty="0"/>
              <a:t>9. naloga</a:t>
            </a:r>
          </a:p>
          <a:p>
            <a:r>
              <a:rPr lang="sl-SI" dirty="0"/>
              <a:t>Reši nalogo, pomagaj si z besedami tista, tisto, tisti.</a:t>
            </a:r>
          </a:p>
          <a:p>
            <a:r>
              <a:rPr lang="sl-SI" dirty="0"/>
              <a:t>SDZ str. 56/10. naloga</a:t>
            </a:r>
          </a:p>
          <a:p>
            <a:r>
              <a:rPr lang="sl-SI" dirty="0"/>
              <a:t>Preberi besedilo o morskem prašičku ter odgovori na vprašanje.</a:t>
            </a:r>
          </a:p>
          <a:p>
            <a:endParaRPr lang="sl-SI" dirty="0"/>
          </a:p>
        </p:txBody>
      </p:sp>
      <p:pic>
        <p:nvPicPr>
          <p:cNvPr id="4" name="Beležka 003">
            <a:hlinkClick r:id="" action="ppaction://media"/>
            <a:extLst>
              <a:ext uri="{FF2B5EF4-FFF2-40B4-BE49-F238E27FC236}">
                <a16:creationId xmlns:a16="http://schemas.microsoft.com/office/drawing/2014/main" id="{D17BDB9C-BBD6-4E90-933A-08559916B3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6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5F14FE-70DD-407A-A0E0-752F08B9C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2E9C48B-268D-42AC-A431-10E7F1382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11. naloga:</a:t>
            </a:r>
          </a:p>
          <a:p>
            <a:r>
              <a:rPr lang="sl-SI" dirty="0"/>
              <a:t>Iz prebranega besedila najprej podčrtaj samostalnike, nato jim določi spol. Ne pozabi, najprej ugotovi, katere besede so samostalniki (bitje, stvar, pojem-kdo ali kaj), nato si pomagaj z besedami tista, tisti, tisto.</a:t>
            </a:r>
          </a:p>
          <a:p>
            <a:endParaRPr lang="sl-SI" dirty="0"/>
          </a:p>
        </p:txBody>
      </p:sp>
      <p:pic>
        <p:nvPicPr>
          <p:cNvPr id="4" name="Beležka 004">
            <a:hlinkClick r:id="" action="ppaction://media"/>
            <a:extLst>
              <a:ext uri="{FF2B5EF4-FFF2-40B4-BE49-F238E27FC236}">
                <a16:creationId xmlns:a16="http://schemas.microsoft.com/office/drawing/2014/main" id="{7EE23114-C0F5-490E-94C0-D8C7E49510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1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1192" y="702157"/>
            <a:ext cx="11029616" cy="200596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Rešitve</a:t>
            </a:r>
            <a:endParaRPr lang="sl-SI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27017"/>
              </p:ext>
            </p:extLst>
          </p:nvPr>
        </p:nvGraphicFramePr>
        <p:xfrm>
          <a:off x="429597" y="802455"/>
          <a:ext cx="1102995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4975">
                  <a:extLst>
                    <a:ext uri="{9D8B030D-6E8A-4147-A177-3AD203B41FA5}">
                      <a16:colId xmlns:a16="http://schemas.microsoft.com/office/drawing/2014/main" val="1423786278"/>
                    </a:ext>
                  </a:extLst>
                </a:gridCol>
                <a:gridCol w="5514975">
                  <a:extLst>
                    <a:ext uri="{9D8B030D-6E8A-4147-A177-3AD203B41FA5}">
                      <a16:colId xmlns:a16="http://schemas.microsoft.com/office/drawing/2014/main" val="2468474394"/>
                    </a:ext>
                  </a:extLst>
                </a:gridCol>
              </a:tblGrid>
              <a:tr h="3281812">
                <a:tc>
                  <a:txBody>
                    <a:bodyPr/>
                    <a:lstStyle/>
                    <a:p>
                      <a:r>
                        <a:rPr lang="sl-SI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moškega, srednjega</a:t>
                      </a:r>
                    </a:p>
                    <a:p>
                      <a:r>
                        <a:rPr lang="sl-SI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sl-SI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a) kobila</a:t>
                      </a:r>
                    </a:p>
                    <a:p>
                      <a:r>
                        <a:rPr lang="sl-SI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Jaka</a:t>
                      </a:r>
                    </a:p>
                    <a:p>
                      <a:r>
                        <a:rPr lang="sl-SI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c) avto</a:t>
                      </a:r>
                    </a:p>
                    <a:p>
                      <a:r>
                        <a:rPr lang="sl-SI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č) veselje</a:t>
                      </a:r>
                    </a:p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b) srednji spol</a:t>
                      </a:r>
                    </a:p>
                    <a:p>
                      <a:r>
                        <a:rPr lang="sl-SI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c) srednji spol</a:t>
                      </a:r>
                    </a:p>
                    <a:p>
                      <a:r>
                        <a:rPr lang="sl-SI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č) srednji spol</a:t>
                      </a:r>
                    </a:p>
                    <a:p>
                      <a:r>
                        <a:rPr lang="sl-SI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d) ženski spol</a:t>
                      </a:r>
                    </a:p>
                    <a:p>
                      <a:r>
                        <a:rPr lang="sl-SI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e) moški spol</a:t>
                      </a:r>
                    </a:p>
                    <a:p>
                      <a:r>
                        <a:rPr lang="sl-SI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f) ženski spol</a:t>
                      </a:r>
                    </a:p>
                    <a:p>
                      <a:r>
                        <a:rPr lang="sl-SI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g) ženski spol</a:t>
                      </a:r>
                    </a:p>
                    <a:p>
                      <a:r>
                        <a:rPr lang="sl-SI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h) moški spol</a:t>
                      </a:r>
                    </a:p>
                    <a:p>
                      <a:r>
                        <a:rPr lang="sl-SI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i) ženski spol</a:t>
                      </a:r>
                    </a:p>
                    <a:p>
                      <a:r>
                        <a:rPr lang="sl-SI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j) moški spol</a:t>
                      </a:r>
                    </a:p>
                    <a:p>
                      <a:r>
                        <a:rPr lang="sl-SI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k) srednji spol</a:t>
                      </a:r>
                    </a:p>
                    <a:p>
                      <a:r>
                        <a:rPr lang="sl-SI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991043"/>
                  </a:ext>
                </a:extLst>
              </a:tr>
              <a:tr h="2051133">
                <a:tc>
                  <a:txBody>
                    <a:bodyPr/>
                    <a:lstStyle/>
                    <a:p>
                      <a:r>
                        <a:rPr lang="sl-SI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</a:t>
                      </a:r>
                      <a:r>
                        <a:rPr lang="sl-S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</a:t>
                      </a:r>
                    </a:p>
                    <a:p>
                      <a:r>
                        <a:rPr lang="sl-S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Če vprašam </a:t>
                      </a:r>
                      <a:r>
                        <a:rPr lang="sl-SI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Kaj je to? </a:t>
                      </a:r>
                      <a:r>
                        <a:rPr lang="sl-S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odgovorim </a:t>
                      </a:r>
                      <a:r>
                        <a:rPr lang="sl-SI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je breskev/</a:t>
                      </a:r>
                      <a:endParaRPr lang="sl-SI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l-SI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cerkev/…</a:t>
                      </a:r>
                      <a:r>
                        <a:rPr lang="sl-S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je beseda samostalnik.</a:t>
                      </a:r>
                    </a:p>
                    <a:p>
                      <a:r>
                        <a:rPr lang="sl-S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Ženskega.</a:t>
                      </a:r>
                    </a:p>
                    <a:p>
                      <a:r>
                        <a:rPr lang="sl-S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sl-SI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</a:t>
                      </a:r>
                      <a:r>
                        <a:rPr lang="sl-S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</a:p>
                    <a:p>
                      <a:r>
                        <a:rPr lang="sl-S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vprašalnico </a:t>
                      </a:r>
                      <a:r>
                        <a:rPr lang="sl-SI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kom/kdo </a:t>
                      </a:r>
                      <a:r>
                        <a:rPr lang="sl-S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sprašujem samo po človeku.</a:t>
                      </a:r>
                    </a:p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a) </a:t>
                      </a:r>
                      <a:r>
                        <a:rPr lang="sl-S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gram, spol, samec</a:t>
                      </a:r>
                    </a:p>
                    <a:p>
                      <a:r>
                        <a:rPr lang="sl-SI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</a:t>
                      </a:r>
                      <a:r>
                        <a:rPr lang="sl-S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oblika, kost, koža</a:t>
                      </a:r>
                    </a:p>
                    <a:p>
                      <a:r>
                        <a:rPr lang="sl-SI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c) </a:t>
                      </a:r>
                      <a:r>
                        <a:rPr lang="sl-S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pravilo</a:t>
                      </a:r>
                    </a:p>
                    <a:p>
                      <a:r>
                        <a:rPr lang="sl-S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(lahko tudi: grami, spola, samci …)</a:t>
                      </a:r>
                    </a:p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678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34516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LightSeedRightStep">
      <a:dk1>
        <a:srgbClr val="000000"/>
      </a:dk1>
      <a:lt1>
        <a:srgbClr val="FFFFFF"/>
      </a:lt1>
      <a:dk2>
        <a:srgbClr val="412D24"/>
      </a:dk2>
      <a:lt2>
        <a:srgbClr val="E2E8E5"/>
      </a:lt2>
      <a:accent1>
        <a:srgbClr val="C696AF"/>
      </a:accent1>
      <a:accent2>
        <a:srgbClr val="BA7F85"/>
      </a:accent2>
      <a:accent3>
        <a:srgbClr val="C19C8C"/>
      </a:accent3>
      <a:accent4>
        <a:srgbClr val="B2A279"/>
      </a:accent4>
      <a:accent5>
        <a:srgbClr val="A1A77E"/>
      </a:accent5>
      <a:accent6>
        <a:srgbClr val="8EAD76"/>
      </a:accent6>
      <a:hlink>
        <a:srgbClr val="579072"/>
      </a:hlink>
      <a:folHlink>
        <a:srgbClr val="7F7F7F"/>
      </a:folHlink>
    </a:clrScheme>
    <a:fontScheme name="Dividend">
      <a:maj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304</Words>
  <Application>Microsoft Office PowerPoint</Application>
  <PresentationFormat>Širokozaslonsko</PresentationFormat>
  <Paragraphs>54</Paragraphs>
  <Slides>6</Slides>
  <Notes>0</Notes>
  <HiddenSlides>0</HiddenSlides>
  <MMClips>4</MMClips>
  <ScaleCrop>false</ScaleCrop>
  <HeadingPairs>
    <vt:vector size="8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  <vt:variant>
        <vt:lpstr>Diaprojekcije po meri</vt:lpstr>
      </vt:variant>
      <vt:variant>
        <vt:i4>1</vt:i4>
      </vt:variant>
    </vt:vector>
  </HeadingPairs>
  <TitlesOfParts>
    <vt:vector size="11" baseType="lpstr">
      <vt:lpstr>Avenir Next LT Pro</vt:lpstr>
      <vt:lpstr>Gill Sans MT</vt:lpstr>
      <vt:lpstr>Wingdings 2</vt:lpstr>
      <vt:lpstr>DividendVTI</vt:lpstr>
      <vt:lpstr> KATEREGA SPOLA SO SAMOSTALNIKI?</vt:lpstr>
      <vt:lpstr>PONOVIVA O SPOLU SAMOSTALNIKA</vt:lpstr>
      <vt:lpstr>Ponovitev-reševanje nalog v dz</vt:lpstr>
      <vt:lpstr>PowerPointova predstavitev</vt:lpstr>
      <vt:lpstr>PowerPointova predstavitev</vt:lpstr>
      <vt:lpstr>Rešitve</vt:lpstr>
      <vt:lpstr>Diaprojekcija po meri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KATEREGA SPOLA SO SAMOSTALNIKI?</dc:title>
  <dc:creator>Marko</dc:creator>
  <cp:lastModifiedBy>Uporabnik</cp:lastModifiedBy>
  <cp:revision>5</cp:revision>
  <dcterms:created xsi:type="dcterms:W3CDTF">2020-03-30T08:41:14Z</dcterms:created>
  <dcterms:modified xsi:type="dcterms:W3CDTF">2020-03-30T11:20:21Z</dcterms:modified>
</cp:coreProperties>
</file>