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1" d="100"/>
          <a:sy n="81" d="100"/>
        </p:scale>
        <p:origin x="-102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če želite urediti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2C145-87E8-4545-847E-65E56604E096}" type="datetimeFigureOut">
              <a:rPr lang="sl-SI" smtClean="0"/>
              <a:pPr/>
              <a:t>17.3.2020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44B5B-B3E8-4295-83A5-F13EBD18B22E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2C145-87E8-4545-847E-65E56604E096}" type="datetimeFigureOut">
              <a:rPr lang="sl-SI" smtClean="0"/>
              <a:pPr/>
              <a:t>17.3.2020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44B5B-B3E8-4295-83A5-F13EBD18B22E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2C145-87E8-4545-847E-65E56604E096}" type="datetimeFigureOut">
              <a:rPr lang="sl-SI" smtClean="0"/>
              <a:pPr/>
              <a:t>17.3.2020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44B5B-B3E8-4295-83A5-F13EBD18B22E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2C145-87E8-4545-847E-65E56604E096}" type="datetimeFigureOut">
              <a:rPr lang="sl-SI" smtClean="0"/>
              <a:pPr/>
              <a:t>17.3.2020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44B5B-B3E8-4295-83A5-F13EBD18B22E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2C145-87E8-4545-847E-65E56604E096}" type="datetimeFigureOut">
              <a:rPr lang="sl-SI" smtClean="0"/>
              <a:pPr/>
              <a:t>17.3.2020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44B5B-B3E8-4295-83A5-F13EBD18B22E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2C145-87E8-4545-847E-65E56604E096}" type="datetimeFigureOut">
              <a:rPr lang="sl-SI" smtClean="0"/>
              <a:pPr/>
              <a:t>17.3.2020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44B5B-B3E8-4295-83A5-F13EBD18B22E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2C145-87E8-4545-847E-65E56604E096}" type="datetimeFigureOut">
              <a:rPr lang="sl-SI" smtClean="0"/>
              <a:pPr/>
              <a:t>17.3.2020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44B5B-B3E8-4295-83A5-F13EBD18B22E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2C145-87E8-4545-847E-65E56604E096}" type="datetimeFigureOut">
              <a:rPr lang="sl-SI" smtClean="0"/>
              <a:pPr/>
              <a:t>17.3.2020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44B5B-B3E8-4295-83A5-F13EBD18B22E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2C145-87E8-4545-847E-65E56604E096}" type="datetimeFigureOut">
              <a:rPr lang="sl-SI" smtClean="0"/>
              <a:pPr/>
              <a:t>17.3.2020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44B5B-B3E8-4295-83A5-F13EBD18B22E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2C145-87E8-4545-847E-65E56604E096}" type="datetimeFigureOut">
              <a:rPr lang="sl-SI" smtClean="0"/>
              <a:pPr/>
              <a:t>17.3.2020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44B5B-B3E8-4295-83A5-F13EBD18B22E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2C145-87E8-4545-847E-65E56604E096}" type="datetimeFigureOut">
              <a:rPr lang="sl-SI" smtClean="0"/>
              <a:pPr/>
              <a:t>17.3.2020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44B5B-B3E8-4295-83A5-F13EBD18B22E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12C145-87E8-4545-847E-65E56604E096}" type="datetimeFigureOut">
              <a:rPr lang="sl-SI" smtClean="0"/>
              <a:pPr/>
              <a:t>17.3.2020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444B5B-B3E8-4295-83A5-F13EBD18B22E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gif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1124745"/>
            <a:ext cx="7772400" cy="2475706"/>
          </a:xfrm>
        </p:spPr>
        <p:txBody>
          <a:bodyPr>
            <a:normAutofit/>
          </a:bodyPr>
          <a:lstStyle/>
          <a:p>
            <a:r>
              <a:rPr lang="sl-SI" sz="6000" dirty="0" smtClean="0">
                <a:solidFill>
                  <a:srgbClr val="00B050"/>
                </a:solidFill>
              </a:rPr>
              <a:t>QUIZ</a:t>
            </a:r>
            <a:r>
              <a:rPr lang="sl-SI" dirty="0" smtClean="0"/>
              <a:t/>
            </a:r>
            <a:br>
              <a:rPr lang="sl-SI" dirty="0" smtClean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 smtClean="0">
                <a:solidFill>
                  <a:schemeClr val="accent2">
                    <a:lumMod val="75000"/>
                  </a:schemeClr>
                </a:solidFill>
              </a:rPr>
              <a:t>preverjanje znanja</a:t>
            </a:r>
            <a:endParaRPr lang="sl-SI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789040"/>
            <a:ext cx="6400800" cy="2448272"/>
          </a:xfrm>
        </p:spPr>
        <p:txBody>
          <a:bodyPr>
            <a:normAutofit/>
          </a:bodyPr>
          <a:lstStyle/>
          <a:p>
            <a:r>
              <a:rPr lang="sl-SI" dirty="0" smtClean="0"/>
              <a:t>2. razred</a:t>
            </a:r>
          </a:p>
          <a:p>
            <a:r>
              <a:rPr lang="sl-SI"/>
              <a:t>m</a:t>
            </a:r>
            <a:r>
              <a:rPr lang="sl-SI" smtClean="0"/>
              <a:t>arec 2020</a:t>
            </a:r>
            <a:endParaRPr lang="sl-SI" dirty="0" smtClean="0"/>
          </a:p>
          <a:p>
            <a:endParaRPr lang="sl-SI" dirty="0"/>
          </a:p>
          <a:p>
            <a:pPr algn="r"/>
            <a:r>
              <a:rPr lang="sl-SI" dirty="0" smtClean="0"/>
              <a:t>Vita Krapež, prof.</a:t>
            </a: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800" dirty="0" smtClean="0">
                <a:solidFill>
                  <a:srgbClr val="0070C0"/>
                </a:solidFill>
              </a:rPr>
              <a:t>FAMILY</a:t>
            </a:r>
            <a:endParaRPr lang="sl-SI" sz="4800" dirty="0">
              <a:solidFill>
                <a:srgbClr val="0070C0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sl-SI" dirty="0" smtClean="0"/>
              <a:t>WHO IS THIS?</a:t>
            </a:r>
            <a:endParaRPr lang="sl-SI" dirty="0"/>
          </a:p>
        </p:txBody>
      </p:sp>
      <p:pic>
        <p:nvPicPr>
          <p:cNvPr id="1026" name="Picture 2" descr="Rezultat iskanja slik za grandpa clip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836712"/>
            <a:ext cx="1440160" cy="1920813"/>
          </a:xfrm>
          <a:prstGeom prst="rect">
            <a:avLst/>
          </a:prstGeom>
          <a:noFill/>
        </p:spPr>
      </p:pic>
      <p:pic>
        <p:nvPicPr>
          <p:cNvPr id="1028" name="Picture 4" descr="Rezultat iskanja slik za grandma clipa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764704"/>
            <a:ext cx="1424209" cy="1899539"/>
          </a:xfrm>
          <a:prstGeom prst="rect">
            <a:avLst/>
          </a:prstGeom>
          <a:noFill/>
        </p:spPr>
      </p:pic>
      <p:pic>
        <p:nvPicPr>
          <p:cNvPr id="1030" name="Picture 6" descr="Rezultat iskanja slik za mommy clipar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3356992"/>
            <a:ext cx="2005773" cy="2596470"/>
          </a:xfrm>
          <a:prstGeom prst="rect">
            <a:avLst/>
          </a:prstGeom>
          <a:noFill/>
        </p:spPr>
      </p:pic>
      <p:pic>
        <p:nvPicPr>
          <p:cNvPr id="1032" name="Picture 8" descr="Rezultat iskanja slik za brother and sister clipar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3212976"/>
            <a:ext cx="3366542" cy="24483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18258"/>
          </a:xfrm>
        </p:spPr>
        <p:txBody>
          <a:bodyPr>
            <a:normAutofit/>
          </a:bodyPr>
          <a:lstStyle/>
          <a:p>
            <a:r>
              <a:rPr lang="sl-SI" sz="4000" dirty="0" smtClean="0">
                <a:solidFill>
                  <a:schemeClr val="accent6">
                    <a:lumMod val="75000"/>
                  </a:schemeClr>
                </a:solidFill>
              </a:rPr>
              <a:t>TELL  ME  ABOUT …</a:t>
            </a:r>
            <a:r>
              <a:rPr lang="sl-SI" dirty="0" smtClean="0"/>
              <a:t/>
            </a:r>
            <a:br>
              <a:rPr lang="sl-SI" dirty="0" smtClean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sz="3600" dirty="0" smtClean="0"/>
              <a:t>(I have got  a …)  (</a:t>
            </a:r>
            <a:r>
              <a:rPr lang="sl-SI" sz="3600" dirty="0" smtClean="0"/>
              <a:t>My ... </a:t>
            </a:r>
            <a:r>
              <a:rPr lang="sl-SI" sz="3600" smtClean="0"/>
              <a:t>is </a:t>
            </a:r>
            <a:r>
              <a:rPr lang="sl-SI" sz="3600" smtClean="0"/>
              <a:t>.../</a:t>
            </a:r>
            <a:r>
              <a:rPr lang="sl-SI" sz="1600" smtClean="0"/>
              <a:t>My  </a:t>
            </a:r>
            <a:r>
              <a:rPr lang="sl-SI" sz="1600" dirty="0" smtClean="0"/>
              <a:t>mum  is  </a:t>
            </a:r>
            <a:r>
              <a:rPr lang="sl-SI" sz="1600" smtClean="0"/>
              <a:t>Tina.</a:t>
            </a:r>
            <a:r>
              <a:rPr lang="sl-SI" sz="3600" smtClean="0"/>
              <a:t>)</a:t>
            </a:r>
            <a:endParaRPr lang="sl-SI" sz="1600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 smtClean="0"/>
          </a:p>
          <a:p>
            <a:endParaRPr lang="sl-SI" dirty="0" smtClean="0"/>
          </a:p>
          <a:p>
            <a:r>
              <a:rPr lang="sl-SI" dirty="0" err="1" smtClean="0"/>
              <a:t>Your</a:t>
            </a:r>
            <a:r>
              <a:rPr lang="sl-SI" dirty="0" smtClean="0"/>
              <a:t> </a:t>
            </a:r>
            <a:r>
              <a:rPr lang="sl-SI" dirty="0" err="1" smtClean="0"/>
              <a:t>mother</a:t>
            </a:r>
            <a:r>
              <a:rPr lang="sl-SI" dirty="0" smtClean="0"/>
              <a:t> …</a:t>
            </a:r>
          </a:p>
          <a:p>
            <a:pPr algn="r"/>
            <a:r>
              <a:rPr lang="sl-SI" dirty="0" err="1" smtClean="0"/>
              <a:t>Your</a:t>
            </a:r>
            <a:r>
              <a:rPr lang="sl-SI" dirty="0" smtClean="0"/>
              <a:t> </a:t>
            </a:r>
            <a:r>
              <a:rPr lang="sl-SI" dirty="0" err="1" smtClean="0"/>
              <a:t>father</a:t>
            </a:r>
            <a:r>
              <a:rPr lang="sl-SI" dirty="0" smtClean="0"/>
              <a:t> …</a:t>
            </a:r>
          </a:p>
          <a:p>
            <a:r>
              <a:rPr lang="sl-SI" dirty="0" err="1" smtClean="0"/>
              <a:t>Your</a:t>
            </a:r>
            <a:r>
              <a:rPr lang="sl-SI" dirty="0" smtClean="0"/>
              <a:t> </a:t>
            </a:r>
            <a:r>
              <a:rPr lang="sl-SI" dirty="0" err="1" smtClean="0"/>
              <a:t>brother</a:t>
            </a:r>
            <a:r>
              <a:rPr lang="sl-SI" dirty="0" smtClean="0"/>
              <a:t>/</a:t>
            </a:r>
            <a:r>
              <a:rPr lang="sl-SI" dirty="0" err="1" smtClean="0"/>
              <a:t>sister</a:t>
            </a:r>
            <a:r>
              <a:rPr lang="sl-SI" dirty="0" smtClean="0"/>
              <a:t> …</a:t>
            </a:r>
          </a:p>
          <a:p>
            <a:pPr algn="r"/>
            <a:r>
              <a:rPr lang="sl-SI" dirty="0" err="1" smtClean="0"/>
              <a:t>Your</a:t>
            </a:r>
            <a:r>
              <a:rPr lang="sl-SI" dirty="0" smtClean="0"/>
              <a:t> </a:t>
            </a:r>
            <a:r>
              <a:rPr lang="sl-SI" dirty="0" err="1" smtClean="0"/>
              <a:t>grandpa</a:t>
            </a:r>
            <a:r>
              <a:rPr lang="sl-SI" dirty="0" smtClean="0"/>
              <a:t> …</a:t>
            </a:r>
          </a:p>
          <a:p>
            <a:r>
              <a:rPr lang="sl-SI" dirty="0" err="1" smtClean="0"/>
              <a:t>Your</a:t>
            </a:r>
            <a:r>
              <a:rPr lang="sl-SI" dirty="0" smtClean="0"/>
              <a:t> </a:t>
            </a:r>
            <a:r>
              <a:rPr lang="sl-SI" dirty="0" err="1" smtClean="0"/>
              <a:t>grandma</a:t>
            </a:r>
            <a:r>
              <a:rPr lang="sl-SI" dirty="0" smtClean="0"/>
              <a:t> …</a:t>
            </a: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70" name="Picture 10" descr="Rezultat iskanja slik za pizza clip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2780928"/>
            <a:ext cx="2175051" cy="1723728"/>
          </a:xfrm>
          <a:prstGeom prst="rect">
            <a:avLst/>
          </a:prstGeom>
          <a:noFill/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800" dirty="0" smtClean="0">
                <a:solidFill>
                  <a:srgbClr val="0070C0"/>
                </a:solidFill>
              </a:rPr>
              <a:t>FOOD  AND  DRINKS</a:t>
            </a:r>
            <a:endParaRPr lang="sl-SI" sz="4800" dirty="0">
              <a:solidFill>
                <a:srgbClr val="0070C0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sl-SI" sz="4400" dirty="0" smtClean="0"/>
              <a:t>Do </a:t>
            </a:r>
            <a:r>
              <a:rPr lang="sl-SI" sz="4400" dirty="0" err="1" smtClean="0"/>
              <a:t>you</a:t>
            </a:r>
            <a:r>
              <a:rPr lang="sl-SI" sz="4400" dirty="0" smtClean="0"/>
              <a:t> like …?</a:t>
            </a:r>
          </a:p>
          <a:p>
            <a:pPr algn="ctr">
              <a:buNone/>
            </a:pPr>
            <a:r>
              <a:rPr lang="sl-SI" sz="4000" dirty="0" smtClean="0"/>
              <a:t>(</a:t>
            </a:r>
            <a:r>
              <a:rPr lang="sl-SI" sz="4000" dirty="0" err="1" smtClean="0"/>
              <a:t>Yes</a:t>
            </a:r>
            <a:r>
              <a:rPr lang="sl-SI" sz="4000" dirty="0" smtClean="0"/>
              <a:t>, I do.)  (No, I don’t.)</a:t>
            </a:r>
            <a:endParaRPr lang="sl-SI" sz="4000" dirty="0"/>
          </a:p>
        </p:txBody>
      </p:sp>
      <p:pic>
        <p:nvPicPr>
          <p:cNvPr id="15362" name="Picture 2" descr="Rezultat iskanja slik za bread clipa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556792"/>
            <a:ext cx="1703851" cy="1277889"/>
          </a:xfrm>
          <a:prstGeom prst="rect">
            <a:avLst/>
          </a:prstGeom>
          <a:noFill/>
        </p:spPr>
      </p:pic>
      <p:pic>
        <p:nvPicPr>
          <p:cNvPr id="15364" name="Picture 4" descr="Rezultat iskanja slik za butter clipar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288" y="1340768"/>
            <a:ext cx="1512168" cy="907301"/>
          </a:xfrm>
          <a:prstGeom prst="rect">
            <a:avLst/>
          </a:prstGeom>
          <a:noFill/>
        </p:spPr>
      </p:pic>
      <p:pic>
        <p:nvPicPr>
          <p:cNvPr id="15366" name="Picture 6" descr="Rezultat iskanja slik za milk clipar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83768" y="4797152"/>
            <a:ext cx="1193676" cy="1540488"/>
          </a:xfrm>
          <a:prstGeom prst="rect">
            <a:avLst/>
          </a:prstGeom>
          <a:noFill/>
        </p:spPr>
      </p:pic>
      <p:pic>
        <p:nvPicPr>
          <p:cNvPr id="15368" name="Picture 8" descr="Rezultat iskanja slik za sandwich clipar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3789040"/>
            <a:ext cx="2291854" cy="1017641"/>
          </a:xfrm>
          <a:prstGeom prst="rect">
            <a:avLst/>
          </a:prstGeom>
          <a:noFill/>
        </p:spPr>
      </p:pic>
      <p:sp>
        <p:nvSpPr>
          <p:cNvPr id="15372" name="AutoShape 12" descr="Rezultat iskanja slik za soup cli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15374" name="AutoShape 14" descr="Rezultat iskanja slik za soup cli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15378" name="Picture 18" descr="Rezultat iskanja slik za spaghetti clipar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23928" y="3429000"/>
            <a:ext cx="1618326" cy="1333316"/>
          </a:xfrm>
          <a:prstGeom prst="rect">
            <a:avLst/>
          </a:prstGeom>
          <a:noFill/>
        </p:spPr>
      </p:pic>
      <p:pic>
        <p:nvPicPr>
          <p:cNvPr id="15380" name="Picture 20" descr="Rezultat iskanja slik za water clipart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08104" y="4869160"/>
            <a:ext cx="1556791" cy="15567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>
                <a:solidFill>
                  <a:schemeClr val="accent6">
                    <a:lumMod val="75000"/>
                  </a:schemeClr>
                </a:solidFill>
              </a:rPr>
              <a:t>I  LIKE …</a:t>
            </a:r>
            <a:br>
              <a:rPr lang="sl-SI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sl-SI" dirty="0" smtClean="0">
                <a:solidFill>
                  <a:schemeClr val="accent6">
                    <a:lumMod val="75000"/>
                  </a:schemeClr>
                </a:solidFill>
              </a:rPr>
              <a:t>I  DON’T  LIKE …</a:t>
            </a:r>
            <a:endParaRPr lang="sl-SI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7410" name="Picture 2" descr="Rezultat iskanja slik za lasagna clipart"/>
          <p:cNvPicPr>
            <a:picLocks noChangeAspect="1" noChangeArrowheads="1"/>
          </p:cNvPicPr>
          <p:nvPr/>
        </p:nvPicPr>
        <p:blipFill>
          <a:blip r:embed="rId2" cstate="print"/>
          <a:srcRect l="3279" t="22040" r="533" b="15728"/>
          <a:stretch>
            <a:fillRect/>
          </a:stretch>
        </p:blipFill>
        <p:spPr bwMode="auto">
          <a:xfrm>
            <a:off x="539552" y="1556792"/>
            <a:ext cx="2664296" cy="1453252"/>
          </a:xfrm>
          <a:prstGeom prst="rect">
            <a:avLst/>
          </a:prstGeom>
          <a:noFill/>
        </p:spPr>
      </p:pic>
      <p:pic>
        <p:nvPicPr>
          <p:cNvPr id="17412" name="Picture 4" descr="Rezultat iskanja slik za juice clipa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2204864"/>
            <a:ext cx="2149967" cy="1823889"/>
          </a:xfrm>
          <a:prstGeom prst="rect">
            <a:avLst/>
          </a:prstGeom>
          <a:noFill/>
        </p:spPr>
      </p:pic>
      <p:pic>
        <p:nvPicPr>
          <p:cNvPr id="17414" name="Picture 6" descr="Rezultat iskanja slik za broccoli clipar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2132856"/>
            <a:ext cx="1618994" cy="1663502"/>
          </a:xfrm>
          <a:prstGeom prst="rect">
            <a:avLst/>
          </a:prstGeom>
          <a:noFill/>
        </p:spPr>
      </p:pic>
      <p:pic>
        <p:nvPicPr>
          <p:cNvPr id="17416" name="Picture 8" descr="Rezultat iskanja slik za salad clipar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3861048"/>
            <a:ext cx="2298378" cy="1890416"/>
          </a:xfrm>
          <a:prstGeom prst="rect">
            <a:avLst/>
          </a:prstGeom>
          <a:noFill/>
        </p:spPr>
      </p:pic>
      <p:pic>
        <p:nvPicPr>
          <p:cNvPr id="17418" name="Picture 10" descr="Rezultat iskanja slik za apple clipar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39952" y="4509120"/>
            <a:ext cx="1104057" cy="1250347"/>
          </a:xfrm>
          <a:prstGeom prst="rect">
            <a:avLst/>
          </a:prstGeom>
          <a:noFill/>
        </p:spPr>
      </p:pic>
      <p:pic>
        <p:nvPicPr>
          <p:cNvPr id="17420" name="Picture 12" descr="Rezultat iskanja slik za banana clipar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48264" y="620688"/>
            <a:ext cx="1083532" cy="1165658"/>
          </a:xfrm>
          <a:prstGeom prst="rect">
            <a:avLst/>
          </a:prstGeom>
          <a:noFill/>
        </p:spPr>
      </p:pic>
      <p:pic>
        <p:nvPicPr>
          <p:cNvPr id="10" name="Picture 16" descr="Povezana slika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32240" y="4581128"/>
            <a:ext cx="1437903" cy="15101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solidFill>
                  <a:srgbClr val="7030A0"/>
                </a:solidFill>
              </a:rPr>
              <a:t>MY  BODY</a:t>
            </a:r>
            <a:endParaRPr lang="sl-SI" dirty="0">
              <a:solidFill>
                <a:srgbClr val="7030A0"/>
              </a:solidFill>
            </a:endParaRPr>
          </a:p>
        </p:txBody>
      </p:sp>
      <p:pic>
        <p:nvPicPr>
          <p:cNvPr id="18434" name="Picture 2" descr="http://cache4.asset-cache.net/gc/187993455-body-parts-gettyimages.jpg?v=1&amp;c=IWSAsset&amp;k=2&amp;d=nSlYOZlWym6OcRCrY6gUFgpnF3dArS6wl4nRwPK/udQ=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556792"/>
            <a:ext cx="5181225" cy="45365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362268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59</Words>
  <Application>Microsoft Office PowerPoint</Application>
  <PresentationFormat>On-screen Show (4:3)</PresentationFormat>
  <Paragraphs>20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Officeova tema</vt:lpstr>
      <vt:lpstr>QUIZ  preverjanje znanja</vt:lpstr>
      <vt:lpstr>FAMILY</vt:lpstr>
      <vt:lpstr>TELL  ME  ABOUT …  (I have got  a …)  (My ... is .../My  mum  is  Tina.)</vt:lpstr>
      <vt:lpstr>FOOD  AND  DRINKS</vt:lpstr>
      <vt:lpstr>I  LIKE … I  DON’T  LIKE …</vt:lpstr>
      <vt:lpstr>MY  BODY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QUIZ  preverjanje znanja</dc:title>
  <dc:creator>Vita</dc:creator>
  <cp:lastModifiedBy>Luka-Nejc</cp:lastModifiedBy>
  <cp:revision>12</cp:revision>
  <dcterms:created xsi:type="dcterms:W3CDTF">2017-02-28T13:19:19Z</dcterms:created>
  <dcterms:modified xsi:type="dcterms:W3CDTF">2020-03-17T22:02:52Z</dcterms:modified>
</cp:coreProperties>
</file>