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Ponovimo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sz="6600" b="1" dirty="0" smtClean="0"/>
              <a:t>PRETEKLOST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17708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5. Naštej po vrsti zgodovinska obdobja?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7503" y="2057400"/>
            <a:ext cx="574365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Rešitev: Prazgodovina, stari vek, srednji vek, novi vek, moderna doba ali sodobnost.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7503" y="2057400"/>
            <a:ext cx="574365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6. V katerem zgodovinskem obdobju živimo?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3282" y="2057400"/>
            <a:ext cx="553209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Rešitev: V moderni dobi ali sodobnosti.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3282" y="2057400"/>
            <a:ext cx="553209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7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1. Kako imenujemo vedo, ki raziskuje preteklost človeštva?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sl-SI" dirty="0" smtClean="0"/>
          </a:p>
          <a:p>
            <a:pPr marL="502920" indent="-457200">
              <a:buAutoNum type="alphaLcParenR"/>
            </a:pPr>
            <a:r>
              <a:rPr lang="sl-SI" sz="2800" dirty="0" smtClean="0"/>
              <a:t>arheologija</a:t>
            </a:r>
          </a:p>
          <a:p>
            <a:pPr marL="502920" indent="-457200">
              <a:buAutoNum type="alphaLcParenR"/>
            </a:pPr>
            <a:r>
              <a:rPr lang="sl-SI" sz="2800" dirty="0"/>
              <a:t>n</a:t>
            </a:r>
            <a:r>
              <a:rPr lang="sl-SI" sz="2800" dirty="0" smtClean="0"/>
              <a:t>umizmatika</a:t>
            </a:r>
          </a:p>
          <a:p>
            <a:pPr marL="502920" indent="-457200">
              <a:buAutoNum type="alphaLcParenR"/>
            </a:pPr>
            <a:r>
              <a:rPr lang="sl-SI" sz="2800" dirty="0"/>
              <a:t>z</a:t>
            </a:r>
            <a:r>
              <a:rPr lang="sl-SI" sz="2800" dirty="0" smtClean="0"/>
              <a:t>godovina</a:t>
            </a:r>
          </a:p>
          <a:p>
            <a:pPr marL="45720" indent="0">
              <a:buNone/>
            </a:pPr>
            <a:endParaRPr lang="sl-SI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873" y="1962117"/>
            <a:ext cx="3238014" cy="286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Rešitev: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sl-SI" sz="2800" dirty="0" smtClean="0"/>
              <a:t>c) zgodovina</a:t>
            </a:r>
            <a:endParaRPr lang="sl-SI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5" y="1551570"/>
            <a:ext cx="3238014" cy="286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2</a:t>
            </a:r>
            <a:r>
              <a:rPr lang="sl-SI" dirty="0"/>
              <a:t>. Dolžino obstoja človeštva najlažje predstavljamo na ____________ traku.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sl-SI" sz="3200" dirty="0" smtClean="0"/>
              <a:t>Ustrezno dopolni poved.</a:t>
            </a:r>
          </a:p>
          <a:p>
            <a:pPr marL="45720" indent="0">
              <a:buNone/>
            </a:pPr>
            <a:endParaRPr lang="sl-SI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53" y="2800349"/>
            <a:ext cx="10211918" cy="353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4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Rešitev: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l-SI" sz="2800" dirty="0"/>
              <a:t>Dolžino obstoja človeštva najlažje predstavljamo na </a:t>
            </a:r>
            <a:r>
              <a:rPr lang="sl-SI" sz="2800" dirty="0" smtClean="0">
                <a:solidFill>
                  <a:srgbClr val="FF0000"/>
                </a:solidFill>
              </a:rPr>
              <a:t>časovnem</a:t>
            </a:r>
            <a:r>
              <a:rPr lang="sl-SI" sz="2800" dirty="0" smtClean="0"/>
              <a:t> traku</a:t>
            </a:r>
            <a:r>
              <a:rPr lang="sl-SI" sz="2800" dirty="0"/>
              <a:t>.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40" y="3001566"/>
            <a:ext cx="10211685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3. Katero zgodovinsko obdobje je najdaljše?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AutoNum type="alphaLcParenR"/>
            </a:pPr>
            <a:r>
              <a:rPr lang="sl-SI" dirty="0" smtClean="0"/>
              <a:t>Prazgodovina.</a:t>
            </a:r>
          </a:p>
          <a:p>
            <a:pPr marL="502920" indent="-457200">
              <a:buAutoNum type="alphaLcParenR"/>
            </a:pPr>
            <a:r>
              <a:rPr lang="sl-SI" dirty="0" smtClean="0"/>
              <a:t>Stari vek.</a:t>
            </a:r>
          </a:p>
          <a:p>
            <a:pPr marL="502920" indent="-457200">
              <a:buAutoNum type="alphaLcParenR"/>
            </a:pPr>
            <a:r>
              <a:rPr lang="sl-SI" dirty="0" smtClean="0"/>
              <a:t>Srednji vek.</a:t>
            </a:r>
          </a:p>
          <a:p>
            <a:pPr marL="502920" indent="-457200">
              <a:buAutoNum type="alphaLcParenR"/>
            </a:pPr>
            <a:r>
              <a:rPr lang="sl-SI" dirty="0" smtClean="0"/>
              <a:t>Novi vek.</a:t>
            </a:r>
          </a:p>
          <a:p>
            <a:pPr marL="502920" indent="-457200">
              <a:buAutoNum type="alphaLcParenR"/>
            </a:pPr>
            <a:r>
              <a:rPr lang="sl-SI" dirty="0" smtClean="0"/>
              <a:t>Moderna </a:t>
            </a:r>
            <a:r>
              <a:rPr lang="sl-SI" smtClean="0"/>
              <a:t>doba ali sodobnost.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135" y="2203663"/>
            <a:ext cx="6089002" cy="422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Rešitev: a) Prazgodovina.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3415" y="1846831"/>
            <a:ext cx="6519328" cy="452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4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4. V katero zgodovinsko obdobje sodi slika.</a:t>
            </a:r>
            <a:br>
              <a:rPr lang="sl-SI" dirty="0"/>
            </a:b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396" y="1561720"/>
            <a:ext cx="7417837" cy="465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Rešitev: V prazgodovino.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1902" y="2137467"/>
            <a:ext cx="6080886" cy="381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novno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Osnova</Template>
  <TotalTime>21</TotalTime>
  <Words>133</Words>
  <Application>Microsoft Office PowerPoint</Application>
  <PresentationFormat>Širokozaslonsko</PresentationFormat>
  <Paragraphs>26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5" baseType="lpstr">
      <vt:lpstr>Corbel</vt:lpstr>
      <vt:lpstr>Osnovno</vt:lpstr>
      <vt:lpstr>Ponovimo </vt:lpstr>
      <vt:lpstr>1. Kako imenujemo vedo, ki raziskuje preteklost človeštva?</vt:lpstr>
      <vt:lpstr>Rešitev:</vt:lpstr>
      <vt:lpstr>2. Dolžino obstoja človeštva najlažje predstavljamo na ____________ traku. </vt:lpstr>
      <vt:lpstr>Rešitev: </vt:lpstr>
      <vt:lpstr>3. Katero zgodovinsko obdobje je najdaljše? </vt:lpstr>
      <vt:lpstr>Rešitev: a) Prazgodovina.</vt:lpstr>
      <vt:lpstr>4. V katero zgodovinsko obdobje sodi slika. </vt:lpstr>
      <vt:lpstr>Rešitev: V prazgodovino.</vt:lpstr>
      <vt:lpstr>5. Naštej po vrsti zgodovinska obdobja?</vt:lpstr>
      <vt:lpstr>Rešitev: Prazgodovina, stari vek, srednji vek, novi vek, moderna doba ali sodobnost.</vt:lpstr>
      <vt:lpstr>6. V katerem zgodovinskem obdobju živimo?</vt:lpstr>
      <vt:lpstr>Rešitev: V moderni dobi ali sodobnosti.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Ponovimo</dc:title>
  <dc:creator>Darinka</dc:creator>
  <cp:lastModifiedBy>Darinka</cp:lastModifiedBy>
  <cp:revision>4</cp:revision>
  <dcterms:created xsi:type="dcterms:W3CDTF">2016-03-13T16:44:27Z</dcterms:created>
  <dcterms:modified xsi:type="dcterms:W3CDTF">2018-03-22T17:58:18Z</dcterms:modified>
</cp:coreProperties>
</file>