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86D8C-C22E-4559-94BC-AD5459311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4494D7-4A67-49E7-9734-315A932A0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9CA64D-A089-4F51-B639-E3BAE83F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514874-6A64-4972-B81A-7F9F2929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234F13-38D9-441C-9A17-4FD31C74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55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915E4B-0A5C-4212-B933-0D89C1D0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8687099-BBFD-4EA1-9996-E0CCA4D06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283FC3-EC04-4961-B472-17ED9F0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5AE52EC-B202-4988-B50E-F3F2FEE1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E9703C-4EFA-4FA4-B5F8-AFD560A6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1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79AA4F9-7B31-4F74-A7B0-9CCD8D7F0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3720C68-3BF9-44B6-B5F4-D8E4AB99A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6D374E-1479-4672-8340-5523B380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6D777C-3655-4566-9517-131E0413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09434D-5669-454E-B40E-EF4C6FA8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59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3D2DC-D445-40F4-ABE0-45FCFECC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A0B5FD-CCF1-483B-9BC4-2753CDF0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FEDB8A-A318-404D-B3DA-99BF97D4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E99D802-566E-4EC7-BE9C-A50E428E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FFD740-41E3-4486-98E8-F3CBBAC3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16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DC8AE-B697-4309-9951-3D7B2B40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0D005D-E301-4822-A159-0328DD592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C0F366-9A79-402D-A0AF-6965EDAA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17B12CA-15AD-4640-A42C-27760A06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CCED1F-8383-4C19-9A04-16FDC7C8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4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0A1E3-61E7-4E56-ABD7-7AB77430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E55B18-F020-45D9-96AB-5846FE544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3C7AF19-91EA-408D-B73C-199739F2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D0AC41E-0372-4AC5-95DE-A91E9712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F275C4-6C3E-44C4-9432-D1DE4671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C2B6F78-FCCE-402A-A319-DCDD44EE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66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79A3F-93F6-4713-80D7-4A6A7ED6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67588FF-25A0-44CD-8298-DD8815AF7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D328CEA-7EDB-411E-A1FF-4B8185F58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E71A016-CC52-45D7-A42C-34B997B69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EA2719D-B331-432A-B89E-64C08746F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6D0DDB4-82FD-4A7C-B204-5F1B3BCB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7DFE255-10B7-4FA1-A68F-FB50C0BF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8CD829E-AD1F-4E4D-BF92-DBDCEDA7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53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4EE94-32FF-419F-B1AA-981EB114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073AC6-B1B9-4D03-A344-4BB0DE8E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F054FCE-63AD-444E-B23C-D077B8C3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F551AFD-C0E8-4AEA-BDE6-6C43DF21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BB53659-A391-4D41-A24E-99DFEAE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F35F8D7-ED62-4480-AD93-7841EC0E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3362953-3825-4E0F-84CC-567E4CA6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CA6A6-2508-4740-BC7E-916855DE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3B062E-816D-4468-AED1-FE07B0F13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16C00C-EE42-49CC-864E-D80867FD5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15EC264-7939-482F-A414-D12470F3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CEB2799-08BD-4C48-9C33-8FC79D1A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CF6B66F-C563-425D-A344-C7D98895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45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060F91-4666-4BFC-BC8A-F87F1562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C377A42-9B2F-4CFE-8790-4CA9C7512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8D97B87-2A8E-45CD-B75F-0B22F9D2B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ECA02C6-59B9-4F1E-B32C-0DC704E0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704BDA-112F-4019-8B02-7A382D04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0D882BF-A013-43F7-928F-53C680B0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51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8BA90D8-32F3-4330-9EA0-D185D3A9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09B0AD-5684-414F-9C1C-9B300E470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E9D03B1-D831-414D-B80C-FE89CEC4D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EFBB-40A6-4698-ADFA-307855CC625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D9DFE2-1C13-4239-B259-148DFDB0D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C299B0-7F74-410B-B7D9-58ECEB407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4A1-BA69-4C0D-B718-5C20112B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57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34C543-F01A-47B5-96E3-994ADF26D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868362"/>
            <a:ext cx="9144000" cy="2387600"/>
          </a:xfrm>
        </p:spPr>
        <p:txBody>
          <a:bodyPr>
            <a:norm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Pisno množenje z večkratniki števila 10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018CDC-8A29-4B23-B8B6-484F45342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39780"/>
          </a:xfrm>
        </p:spPr>
        <p:txBody>
          <a:bodyPr/>
          <a:lstStyle/>
          <a:p>
            <a:r>
              <a:rPr lang="sl-SI" dirty="0"/>
              <a:t>MATEMATIKA – 4.r.</a:t>
            </a:r>
          </a:p>
          <a:p>
            <a:r>
              <a:rPr lang="sl-SI" dirty="0"/>
              <a:t>Učenje na daljavo – ponedeljek, 30. 3. 2020</a:t>
            </a:r>
          </a:p>
          <a:p>
            <a:r>
              <a:rPr lang="sl-SI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C6ED77-48E0-496D-B294-854F36BD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88" y="183355"/>
            <a:ext cx="10699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5174CC9-CC8A-4EFC-AEA9-34C599F3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 Andreja Janc, prof.</a:t>
            </a:r>
          </a:p>
        </p:txBody>
      </p:sp>
      <p:pic>
        <p:nvPicPr>
          <p:cNvPr id="8" name="Picture 5" descr="TEACH">
            <a:extLst>
              <a:ext uri="{FF2B5EF4-FFF2-40B4-BE49-F238E27FC236}">
                <a16:creationId xmlns:a16="http://schemas.microsoft.com/office/drawing/2014/main" id="{2C2BF63C-01D2-4BCF-8647-2BA54BA1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8" y="3940969"/>
            <a:ext cx="2705050" cy="19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396A5003-803A-432D-B8A5-FA7565E33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19"/>
    </mc:Choice>
    <mc:Fallback>
      <p:transition spd="slow" advTm="31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810A6-0752-4DBD-9B2F-B62FC998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9B5452-24EC-4BBC-A0FB-C1714577D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DC4D4FE-822F-4A83-AC90-0F070AF1DF45}"/>
              </a:ext>
            </a:extLst>
          </p:cNvPr>
          <p:cNvGrpSpPr/>
          <p:nvPr/>
        </p:nvGrpSpPr>
        <p:grpSpPr>
          <a:xfrm>
            <a:off x="764514" y="484909"/>
            <a:ext cx="10210061" cy="5389418"/>
            <a:chOff x="764514" y="484909"/>
            <a:chExt cx="10210061" cy="5389418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84F0E312-B607-4D20-BCC5-65BAB949D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27" t="19162" r="17159" b="17358"/>
            <a:stretch/>
          </p:blipFill>
          <p:spPr>
            <a:xfrm>
              <a:off x="764514" y="484909"/>
              <a:ext cx="10210061" cy="5389418"/>
            </a:xfrm>
            <a:prstGeom prst="rect">
              <a:avLst/>
            </a:prstGeom>
          </p:spPr>
        </p:pic>
        <p:cxnSp>
          <p:nvCxnSpPr>
            <p:cNvPr id="6" name="Raven puščični povezovalnik 5">
              <a:extLst>
                <a:ext uri="{FF2B5EF4-FFF2-40B4-BE49-F238E27FC236}">
                  <a16:creationId xmlns:a16="http://schemas.microsoft.com/office/drawing/2014/main" id="{B2AA6787-F4B5-44DB-87F6-2C962C46D091}"/>
                </a:ext>
              </a:extLst>
            </p:cNvPr>
            <p:cNvCxnSpPr/>
            <p:nvPr/>
          </p:nvCxnSpPr>
          <p:spPr>
            <a:xfrm flipH="1">
              <a:off x="6013554" y="1690688"/>
              <a:ext cx="164891" cy="5428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Raven puščični povezovalnik 6">
              <a:extLst>
                <a:ext uri="{FF2B5EF4-FFF2-40B4-BE49-F238E27FC236}">
                  <a16:creationId xmlns:a16="http://schemas.microsoft.com/office/drawing/2014/main" id="{5ABAD02E-039E-4E4E-AE11-2FCFC40EE0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5771" y="1630635"/>
              <a:ext cx="569626" cy="66295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aven puščični povezovalnik 9">
              <a:extLst>
                <a:ext uri="{FF2B5EF4-FFF2-40B4-BE49-F238E27FC236}">
                  <a16:creationId xmlns:a16="http://schemas.microsoft.com/office/drawing/2014/main" id="{9AFDE309-4ABB-4D9C-BC93-7FEAEE136F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5370" y="3319208"/>
              <a:ext cx="981856" cy="4838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Zvok 17">
            <a:hlinkClick r:id="" action="ppaction://media"/>
            <a:extLst>
              <a:ext uri="{FF2B5EF4-FFF2-40B4-BE49-F238E27FC236}">
                <a16:creationId xmlns:a16="http://schemas.microsoft.com/office/drawing/2014/main" id="{4362EE43-885A-4A86-B37D-C9C881EB0F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9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12"/>
    </mc:Choice>
    <mc:Fallback>
      <p:transition spd="slow" advTm="55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27769F-BEB9-4569-B4C3-E62EB06B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161585-CB02-474A-83E7-93F1B715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35D120-D2F0-47E6-BEB0-FFA168FE8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0" t="16953" r="20909" b="12709"/>
          <a:stretch/>
        </p:blipFill>
        <p:spPr>
          <a:xfrm>
            <a:off x="1449699" y="552956"/>
            <a:ext cx="8595074" cy="5752088"/>
          </a:xfrm>
          <a:prstGeom prst="rect">
            <a:avLst/>
          </a:prstGeom>
        </p:spPr>
      </p:pic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7A34CA9D-0D69-4830-9550-957C8F44DE6C}"/>
              </a:ext>
            </a:extLst>
          </p:cNvPr>
          <p:cNvSpPr/>
          <p:nvPr/>
        </p:nvSpPr>
        <p:spPr>
          <a:xfrm>
            <a:off x="3864171" y="997527"/>
            <a:ext cx="1358993" cy="803564"/>
          </a:xfrm>
          <a:custGeom>
            <a:avLst/>
            <a:gdLst>
              <a:gd name="connsiteX0" fmla="*/ 153647 w 1358993"/>
              <a:gd name="connsiteY0" fmla="*/ 512618 h 803564"/>
              <a:gd name="connsiteX1" fmla="*/ 306047 w 1358993"/>
              <a:gd name="connsiteY1" fmla="*/ 623455 h 803564"/>
              <a:gd name="connsiteX2" fmla="*/ 347611 w 1358993"/>
              <a:gd name="connsiteY2" fmla="*/ 637309 h 803564"/>
              <a:gd name="connsiteX3" fmla="*/ 389174 w 1358993"/>
              <a:gd name="connsiteY3" fmla="*/ 665018 h 803564"/>
              <a:gd name="connsiteX4" fmla="*/ 430738 w 1358993"/>
              <a:gd name="connsiteY4" fmla="*/ 706582 h 803564"/>
              <a:gd name="connsiteX5" fmla="*/ 527720 w 1358993"/>
              <a:gd name="connsiteY5" fmla="*/ 748146 h 803564"/>
              <a:gd name="connsiteX6" fmla="*/ 666265 w 1358993"/>
              <a:gd name="connsiteY6" fmla="*/ 762000 h 803564"/>
              <a:gd name="connsiteX7" fmla="*/ 749393 w 1358993"/>
              <a:gd name="connsiteY7" fmla="*/ 775855 h 803564"/>
              <a:gd name="connsiteX8" fmla="*/ 860229 w 1358993"/>
              <a:gd name="connsiteY8" fmla="*/ 803564 h 803564"/>
              <a:gd name="connsiteX9" fmla="*/ 984920 w 1358993"/>
              <a:gd name="connsiteY9" fmla="*/ 789709 h 803564"/>
              <a:gd name="connsiteX10" fmla="*/ 1068047 w 1358993"/>
              <a:gd name="connsiteY10" fmla="*/ 748146 h 803564"/>
              <a:gd name="connsiteX11" fmla="*/ 1109611 w 1358993"/>
              <a:gd name="connsiteY11" fmla="*/ 706582 h 803564"/>
              <a:gd name="connsiteX12" fmla="*/ 1165029 w 1358993"/>
              <a:gd name="connsiteY12" fmla="*/ 665018 h 803564"/>
              <a:gd name="connsiteX13" fmla="*/ 1206593 w 1358993"/>
              <a:gd name="connsiteY13" fmla="*/ 623455 h 803564"/>
              <a:gd name="connsiteX14" fmla="*/ 1262011 w 1358993"/>
              <a:gd name="connsiteY14" fmla="*/ 540328 h 803564"/>
              <a:gd name="connsiteX15" fmla="*/ 1303574 w 1358993"/>
              <a:gd name="connsiteY15" fmla="*/ 457200 h 803564"/>
              <a:gd name="connsiteX16" fmla="*/ 1358993 w 1358993"/>
              <a:gd name="connsiteY16" fmla="*/ 374073 h 803564"/>
              <a:gd name="connsiteX17" fmla="*/ 1345138 w 1358993"/>
              <a:gd name="connsiteY17" fmla="*/ 193964 h 803564"/>
              <a:gd name="connsiteX18" fmla="*/ 1331284 w 1358993"/>
              <a:gd name="connsiteY18" fmla="*/ 152400 h 803564"/>
              <a:gd name="connsiteX19" fmla="*/ 1248156 w 1358993"/>
              <a:gd name="connsiteY19" fmla="*/ 83128 h 803564"/>
              <a:gd name="connsiteX20" fmla="*/ 1178884 w 1358993"/>
              <a:gd name="connsiteY20" fmla="*/ 55418 h 803564"/>
              <a:gd name="connsiteX21" fmla="*/ 1123465 w 1358993"/>
              <a:gd name="connsiteY21" fmla="*/ 27709 h 803564"/>
              <a:gd name="connsiteX22" fmla="*/ 984920 w 1358993"/>
              <a:gd name="connsiteY22" fmla="*/ 0 h 803564"/>
              <a:gd name="connsiteX23" fmla="*/ 569284 w 1358993"/>
              <a:gd name="connsiteY23" fmla="*/ 13855 h 803564"/>
              <a:gd name="connsiteX24" fmla="*/ 513865 w 1358993"/>
              <a:gd name="connsiteY24" fmla="*/ 41564 h 803564"/>
              <a:gd name="connsiteX25" fmla="*/ 430738 w 1358993"/>
              <a:gd name="connsiteY25" fmla="*/ 55418 h 803564"/>
              <a:gd name="connsiteX26" fmla="*/ 319902 w 1358993"/>
              <a:gd name="connsiteY26" fmla="*/ 96982 h 803564"/>
              <a:gd name="connsiteX27" fmla="*/ 181356 w 1358993"/>
              <a:gd name="connsiteY27" fmla="*/ 138546 h 803564"/>
              <a:gd name="connsiteX28" fmla="*/ 70520 w 1358993"/>
              <a:gd name="connsiteY28" fmla="*/ 166255 h 803564"/>
              <a:gd name="connsiteX29" fmla="*/ 1247 w 1358993"/>
              <a:gd name="connsiteY29" fmla="*/ 235528 h 803564"/>
              <a:gd name="connsiteX30" fmla="*/ 70520 w 1358993"/>
              <a:gd name="connsiteY30" fmla="*/ 346364 h 803564"/>
              <a:gd name="connsiteX31" fmla="*/ 98229 w 1358993"/>
              <a:gd name="connsiteY31" fmla="*/ 387928 h 803564"/>
              <a:gd name="connsiteX32" fmla="*/ 153647 w 1358993"/>
              <a:gd name="connsiteY32" fmla="*/ 4433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58993" h="803564">
                <a:moveTo>
                  <a:pt x="153647" y="512618"/>
                </a:moveTo>
                <a:cubicBezTo>
                  <a:pt x="180595" y="534177"/>
                  <a:pt x="275266" y="613195"/>
                  <a:pt x="306047" y="623455"/>
                </a:cubicBezTo>
                <a:lnTo>
                  <a:pt x="347611" y="637309"/>
                </a:lnTo>
                <a:cubicBezTo>
                  <a:pt x="361465" y="646545"/>
                  <a:pt x="376382" y="654358"/>
                  <a:pt x="389174" y="665018"/>
                </a:cubicBezTo>
                <a:cubicBezTo>
                  <a:pt x="404226" y="677561"/>
                  <a:pt x="414794" y="695194"/>
                  <a:pt x="430738" y="706582"/>
                </a:cubicBezTo>
                <a:cubicBezTo>
                  <a:pt x="445335" y="717008"/>
                  <a:pt x="504665" y="744599"/>
                  <a:pt x="527720" y="748146"/>
                </a:cubicBezTo>
                <a:cubicBezTo>
                  <a:pt x="573592" y="755203"/>
                  <a:pt x="620211" y="756243"/>
                  <a:pt x="666265" y="762000"/>
                </a:cubicBezTo>
                <a:cubicBezTo>
                  <a:pt x="694140" y="765484"/>
                  <a:pt x="721925" y="769969"/>
                  <a:pt x="749393" y="775855"/>
                </a:cubicBezTo>
                <a:cubicBezTo>
                  <a:pt x="786630" y="783834"/>
                  <a:pt x="860229" y="803564"/>
                  <a:pt x="860229" y="803564"/>
                </a:cubicBezTo>
                <a:cubicBezTo>
                  <a:pt x="901793" y="798946"/>
                  <a:pt x="943670" y="796584"/>
                  <a:pt x="984920" y="789709"/>
                </a:cubicBezTo>
                <a:cubicBezTo>
                  <a:pt x="1016164" y="784502"/>
                  <a:pt x="1044109" y="768094"/>
                  <a:pt x="1068047" y="748146"/>
                </a:cubicBezTo>
                <a:cubicBezTo>
                  <a:pt x="1083099" y="735603"/>
                  <a:pt x="1094735" y="719333"/>
                  <a:pt x="1109611" y="706582"/>
                </a:cubicBezTo>
                <a:cubicBezTo>
                  <a:pt x="1127143" y="691555"/>
                  <a:pt x="1147497" y="680045"/>
                  <a:pt x="1165029" y="665018"/>
                </a:cubicBezTo>
                <a:cubicBezTo>
                  <a:pt x="1179905" y="652267"/>
                  <a:pt x="1194564" y="638921"/>
                  <a:pt x="1206593" y="623455"/>
                </a:cubicBezTo>
                <a:cubicBezTo>
                  <a:pt x="1227039" y="597168"/>
                  <a:pt x="1262011" y="540328"/>
                  <a:pt x="1262011" y="540328"/>
                </a:cubicBezTo>
                <a:cubicBezTo>
                  <a:pt x="1296830" y="435866"/>
                  <a:pt x="1249864" y="564619"/>
                  <a:pt x="1303574" y="457200"/>
                </a:cubicBezTo>
                <a:cubicBezTo>
                  <a:pt x="1343675" y="377000"/>
                  <a:pt x="1280203" y="452863"/>
                  <a:pt x="1358993" y="374073"/>
                </a:cubicBezTo>
                <a:cubicBezTo>
                  <a:pt x="1354375" y="314037"/>
                  <a:pt x="1352607" y="253713"/>
                  <a:pt x="1345138" y="193964"/>
                </a:cubicBezTo>
                <a:cubicBezTo>
                  <a:pt x="1343327" y="179473"/>
                  <a:pt x="1339385" y="164551"/>
                  <a:pt x="1331284" y="152400"/>
                </a:cubicBezTo>
                <a:cubicBezTo>
                  <a:pt x="1315964" y="129420"/>
                  <a:pt x="1273713" y="95907"/>
                  <a:pt x="1248156" y="83128"/>
                </a:cubicBezTo>
                <a:cubicBezTo>
                  <a:pt x="1225912" y="72006"/>
                  <a:pt x="1201610" y="65519"/>
                  <a:pt x="1178884" y="55418"/>
                </a:cubicBezTo>
                <a:cubicBezTo>
                  <a:pt x="1160011" y="47030"/>
                  <a:pt x="1142803" y="34961"/>
                  <a:pt x="1123465" y="27709"/>
                </a:cubicBezTo>
                <a:cubicBezTo>
                  <a:pt x="1090401" y="15310"/>
                  <a:pt x="1013646" y="4788"/>
                  <a:pt x="984920" y="0"/>
                </a:cubicBezTo>
                <a:cubicBezTo>
                  <a:pt x="846375" y="4618"/>
                  <a:pt x="707370" y="1671"/>
                  <a:pt x="569284" y="13855"/>
                </a:cubicBezTo>
                <a:cubicBezTo>
                  <a:pt x="548711" y="15670"/>
                  <a:pt x="533647" y="35629"/>
                  <a:pt x="513865" y="41564"/>
                </a:cubicBezTo>
                <a:cubicBezTo>
                  <a:pt x="486958" y="49636"/>
                  <a:pt x="458447" y="50800"/>
                  <a:pt x="430738" y="55418"/>
                </a:cubicBezTo>
                <a:cubicBezTo>
                  <a:pt x="307187" y="96603"/>
                  <a:pt x="502173" y="30702"/>
                  <a:pt x="319902" y="96982"/>
                </a:cubicBezTo>
                <a:cubicBezTo>
                  <a:pt x="199194" y="140876"/>
                  <a:pt x="277833" y="110981"/>
                  <a:pt x="181356" y="138546"/>
                </a:cubicBezTo>
                <a:cubicBezTo>
                  <a:pt x="81957" y="166946"/>
                  <a:pt x="211351" y="138088"/>
                  <a:pt x="70520" y="166255"/>
                </a:cubicBezTo>
                <a:cubicBezTo>
                  <a:pt x="47429" y="189346"/>
                  <a:pt x="-9080" y="204548"/>
                  <a:pt x="1247" y="235528"/>
                </a:cubicBezTo>
                <a:cubicBezTo>
                  <a:pt x="34222" y="334452"/>
                  <a:pt x="4654" y="302454"/>
                  <a:pt x="70520" y="346364"/>
                </a:cubicBezTo>
                <a:cubicBezTo>
                  <a:pt x="79756" y="360219"/>
                  <a:pt x="86455" y="376154"/>
                  <a:pt x="98229" y="387928"/>
                </a:cubicBezTo>
                <a:cubicBezTo>
                  <a:pt x="165103" y="454802"/>
                  <a:pt x="121979" y="380007"/>
                  <a:pt x="153647" y="44334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46C3ACF4-707C-4632-B04C-F41470F5E7C8}"/>
              </a:ext>
            </a:extLst>
          </p:cNvPr>
          <p:cNvSpPr/>
          <p:nvPr/>
        </p:nvSpPr>
        <p:spPr>
          <a:xfrm>
            <a:off x="2881745" y="1468582"/>
            <a:ext cx="346364" cy="332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E62F8E7-80AA-42CB-A9C0-39D38B11C129}"/>
              </a:ext>
            </a:extLst>
          </p:cNvPr>
          <p:cNvSpPr/>
          <p:nvPr/>
        </p:nvSpPr>
        <p:spPr>
          <a:xfrm>
            <a:off x="3199776" y="1453108"/>
            <a:ext cx="346364" cy="332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3A81E40-799D-4503-A52C-7EA050E7C4E5}"/>
              </a:ext>
            </a:extLst>
          </p:cNvPr>
          <p:cNvSpPr/>
          <p:nvPr/>
        </p:nvSpPr>
        <p:spPr>
          <a:xfrm>
            <a:off x="3939404" y="1785617"/>
            <a:ext cx="1208526" cy="4646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/>
              <a:t>35 </a:t>
            </a: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⸱</a:t>
            </a:r>
            <a:r>
              <a:rPr lang="sl-SI" u="sng" dirty="0"/>
              <a:t> 20</a:t>
            </a:r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BEA2C0B1-314B-46C4-AEE6-CF3637975FAE}"/>
              </a:ext>
            </a:extLst>
          </p:cNvPr>
          <p:cNvSpPr/>
          <p:nvPr/>
        </p:nvSpPr>
        <p:spPr>
          <a:xfrm>
            <a:off x="4092316" y="2368446"/>
            <a:ext cx="1813810" cy="854439"/>
          </a:xfrm>
          <a:custGeom>
            <a:avLst/>
            <a:gdLst>
              <a:gd name="connsiteX0" fmla="*/ 524655 w 1933731"/>
              <a:gd name="connsiteY0" fmla="*/ 0 h 794479"/>
              <a:gd name="connsiteX1" fmla="*/ 389744 w 1933731"/>
              <a:gd name="connsiteY1" fmla="*/ 29980 h 794479"/>
              <a:gd name="connsiteX2" fmla="*/ 344774 w 1933731"/>
              <a:gd name="connsiteY2" fmla="*/ 44970 h 794479"/>
              <a:gd name="connsiteX3" fmla="*/ 224852 w 1933731"/>
              <a:gd name="connsiteY3" fmla="*/ 59961 h 794479"/>
              <a:gd name="connsiteX4" fmla="*/ 179882 w 1933731"/>
              <a:gd name="connsiteY4" fmla="*/ 89941 h 794479"/>
              <a:gd name="connsiteX5" fmla="*/ 74951 w 1933731"/>
              <a:gd name="connsiteY5" fmla="*/ 209862 h 794479"/>
              <a:gd name="connsiteX6" fmla="*/ 0 w 1933731"/>
              <a:gd name="connsiteY6" fmla="*/ 344774 h 794479"/>
              <a:gd name="connsiteX7" fmla="*/ 14990 w 1933731"/>
              <a:gd name="connsiteY7" fmla="*/ 434715 h 794479"/>
              <a:gd name="connsiteX8" fmla="*/ 209862 w 1933731"/>
              <a:gd name="connsiteY8" fmla="*/ 539646 h 794479"/>
              <a:gd name="connsiteX9" fmla="*/ 254833 w 1933731"/>
              <a:gd name="connsiteY9" fmla="*/ 554636 h 794479"/>
              <a:gd name="connsiteX10" fmla="*/ 404734 w 1933731"/>
              <a:gd name="connsiteY10" fmla="*/ 644577 h 794479"/>
              <a:gd name="connsiteX11" fmla="*/ 449705 w 1933731"/>
              <a:gd name="connsiteY11" fmla="*/ 674557 h 794479"/>
              <a:gd name="connsiteX12" fmla="*/ 539646 w 1933731"/>
              <a:gd name="connsiteY12" fmla="*/ 704538 h 794479"/>
              <a:gd name="connsiteX13" fmla="*/ 584616 w 1933731"/>
              <a:gd name="connsiteY13" fmla="*/ 719528 h 794479"/>
              <a:gd name="connsiteX14" fmla="*/ 644577 w 1933731"/>
              <a:gd name="connsiteY14" fmla="*/ 749508 h 794479"/>
              <a:gd name="connsiteX15" fmla="*/ 914400 w 1933731"/>
              <a:gd name="connsiteY15" fmla="*/ 734518 h 794479"/>
              <a:gd name="connsiteX16" fmla="*/ 1139252 w 1933731"/>
              <a:gd name="connsiteY16" fmla="*/ 704538 h 794479"/>
              <a:gd name="connsiteX17" fmla="*/ 1409075 w 1933731"/>
              <a:gd name="connsiteY17" fmla="*/ 734518 h 794479"/>
              <a:gd name="connsiteX18" fmla="*/ 1528996 w 1933731"/>
              <a:gd name="connsiteY18" fmla="*/ 779488 h 794479"/>
              <a:gd name="connsiteX19" fmla="*/ 1618937 w 1933731"/>
              <a:gd name="connsiteY19" fmla="*/ 794479 h 794479"/>
              <a:gd name="connsiteX20" fmla="*/ 1798819 w 1933731"/>
              <a:gd name="connsiteY20" fmla="*/ 779488 h 794479"/>
              <a:gd name="connsiteX21" fmla="*/ 1873770 w 1933731"/>
              <a:gd name="connsiteY21" fmla="*/ 704538 h 794479"/>
              <a:gd name="connsiteX22" fmla="*/ 1918741 w 1933731"/>
              <a:gd name="connsiteY22" fmla="*/ 629587 h 794479"/>
              <a:gd name="connsiteX23" fmla="*/ 1933731 w 1933731"/>
              <a:gd name="connsiteY23" fmla="*/ 584616 h 794479"/>
              <a:gd name="connsiteX24" fmla="*/ 1918741 w 1933731"/>
              <a:gd name="connsiteY24" fmla="*/ 479685 h 794479"/>
              <a:gd name="connsiteX25" fmla="*/ 1888760 w 1933731"/>
              <a:gd name="connsiteY25" fmla="*/ 449705 h 794479"/>
              <a:gd name="connsiteX26" fmla="*/ 1813810 w 1933731"/>
              <a:gd name="connsiteY26" fmla="*/ 389744 h 794479"/>
              <a:gd name="connsiteX27" fmla="*/ 1678898 w 1933731"/>
              <a:gd name="connsiteY27" fmla="*/ 299803 h 794479"/>
              <a:gd name="connsiteX28" fmla="*/ 1573967 w 1933731"/>
              <a:gd name="connsiteY28" fmla="*/ 239843 h 794479"/>
              <a:gd name="connsiteX29" fmla="*/ 1484026 w 1933731"/>
              <a:gd name="connsiteY29" fmla="*/ 179882 h 794479"/>
              <a:gd name="connsiteX30" fmla="*/ 1364105 w 1933731"/>
              <a:gd name="connsiteY30" fmla="*/ 119921 h 794479"/>
              <a:gd name="connsiteX31" fmla="*/ 1274164 w 1933731"/>
              <a:gd name="connsiteY31" fmla="*/ 74951 h 794479"/>
              <a:gd name="connsiteX32" fmla="*/ 1244183 w 1933731"/>
              <a:gd name="connsiteY32" fmla="*/ 44970 h 794479"/>
              <a:gd name="connsiteX33" fmla="*/ 1064301 w 1933731"/>
              <a:gd name="connsiteY33" fmla="*/ 44970 h 794479"/>
              <a:gd name="connsiteX34" fmla="*/ 1019331 w 1933731"/>
              <a:gd name="connsiteY34" fmla="*/ 59961 h 794479"/>
              <a:gd name="connsiteX35" fmla="*/ 974360 w 1933731"/>
              <a:gd name="connsiteY35" fmla="*/ 89941 h 794479"/>
              <a:gd name="connsiteX36" fmla="*/ 884419 w 1933731"/>
              <a:gd name="connsiteY36" fmla="*/ 104931 h 794479"/>
              <a:gd name="connsiteX37" fmla="*/ 809469 w 1933731"/>
              <a:gd name="connsiteY37" fmla="*/ 119921 h 794479"/>
              <a:gd name="connsiteX38" fmla="*/ 629587 w 1933731"/>
              <a:gd name="connsiteY38" fmla="*/ 164892 h 794479"/>
              <a:gd name="connsiteX39" fmla="*/ 569626 w 1933731"/>
              <a:gd name="connsiteY39" fmla="*/ 134911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33731" h="794479">
                <a:moveTo>
                  <a:pt x="524655" y="0"/>
                </a:moveTo>
                <a:cubicBezTo>
                  <a:pt x="473139" y="10303"/>
                  <a:pt x="439137" y="15868"/>
                  <a:pt x="389744" y="29980"/>
                </a:cubicBezTo>
                <a:cubicBezTo>
                  <a:pt x="374551" y="34321"/>
                  <a:pt x="360320" y="42143"/>
                  <a:pt x="344774" y="44970"/>
                </a:cubicBezTo>
                <a:cubicBezTo>
                  <a:pt x="305139" y="52177"/>
                  <a:pt x="264826" y="54964"/>
                  <a:pt x="224852" y="59961"/>
                </a:cubicBezTo>
                <a:cubicBezTo>
                  <a:pt x="209862" y="69954"/>
                  <a:pt x="191745" y="76383"/>
                  <a:pt x="179882" y="89941"/>
                </a:cubicBezTo>
                <a:cubicBezTo>
                  <a:pt x="57463" y="229849"/>
                  <a:pt x="176134" y="142407"/>
                  <a:pt x="74951" y="209862"/>
                </a:cubicBezTo>
                <a:cubicBezTo>
                  <a:pt x="6225" y="312950"/>
                  <a:pt x="26384" y="265620"/>
                  <a:pt x="0" y="344774"/>
                </a:cubicBezTo>
                <a:cubicBezTo>
                  <a:pt x="4997" y="374754"/>
                  <a:pt x="436" y="408032"/>
                  <a:pt x="14990" y="434715"/>
                </a:cubicBezTo>
                <a:cubicBezTo>
                  <a:pt x="68595" y="532990"/>
                  <a:pt x="114536" y="507871"/>
                  <a:pt x="209862" y="539646"/>
                </a:cubicBezTo>
                <a:lnTo>
                  <a:pt x="254833" y="554636"/>
                </a:lnTo>
                <a:cubicBezTo>
                  <a:pt x="474835" y="701305"/>
                  <a:pt x="243417" y="552397"/>
                  <a:pt x="404734" y="644577"/>
                </a:cubicBezTo>
                <a:cubicBezTo>
                  <a:pt x="420376" y="653515"/>
                  <a:pt x="433242" y="667240"/>
                  <a:pt x="449705" y="674557"/>
                </a:cubicBezTo>
                <a:cubicBezTo>
                  <a:pt x="478583" y="687392"/>
                  <a:pt x="509666" y="694544"/>
                  <a:pt x="539646" y="704538"/>
                </a:cubicBezTo>
                <a:cubicBezTo>
                  <a:pt x="554636" y="709535"/>
                  <a:pt x="570483" y="712462"/>
                  <a:pt x="584616" y="719528"/>
                </a:cubicBezTo>
                <a:lnTo>
                  <a:pt x="644577" y="749508"/>
                </a:lnTo>
                <a:lnTo>
                  <a:pt x="914400" y="734518"/>
                </a:lnTo>
                <a:cubicBezTo>
                  <a:pt x="1013471" y="727179"/>
                  <a:pt x="1049046" y="719572"/>
                  <a:pt x="1139252" y="704538"/>
                </a:cubicBezTo>
                <a:cubicBezTo>
                  <a:pt x="1256971" y="713593"/>
                  <a:pt x="1310347" y="709837"/>
                  <a:pt x="1409075" y="734518"/>
                </a:cubicBezTo>
                <a:cubicBezTo>
                  <a:pt x="1515785" y="761195"/>
                  <a:pt x="1377710" y="738227"/>
                  <a:pt x="1528996" y="779488"/>
                </a:cubicBezTo>
                <a:cubicBezTo>
                  <a:pt x="1558319" y="787485"/>
                  <a:pt x="1588957" y="789482"/>
                  <a:pt x="1618937" y="794479"/>
                </a:cubicBezTo>
                <a:cubicBezTo>
                  <a:pt x="1678898" y="789482"/>
                  <a:pt x="1742081" y="799513"/>
                  <a:pt x="1798819" y="779488"/>
                </a:cubicBezTo>
                <a:cubicBezTo>
                  <a:pt x="1832137" y="767729"/>
                  <a:pt x="1873770" y="704538"/>
                  <a:pt x="1873770" y="704538"/>
                </a:cubicBezTo>
                <a:cubicBezTo>
                  <a:pt x="1916234" y="577142"/>
                  <a:pt x="1857010" y="732471"/>
                  <a:pt x="1918741" y="629587"/>
                </a:cubicBezTo>
                <a:cubicBezTo>
                  <a:pt x="1926871" y="616038"/>
                  <a:pt x="1928734" y="599606"/>
                  <a:pt x="1933731" y="584616"/>
                </a:cubicBezTo>
                <a:cubicBezTo>
                  <a:pt x="1928734" y="549639"/>
                  <a:pt x="1929914" y="513204"/>
                  <a:pt x="1918741" y="479685"/>
                </a:cubicBezTo>
                <a:cubicBezTo>
                  <a:pt x="1914272" y="466277"/>
                  <a:pt x="1897589" y="460741"/>
                  <a:pt x="1888760" y="449705"/>
                </a:cubicBezTo>
                <a:cubicBezTo>
                  <a:pt x="1839447" y="388064"/>
                  <a:pt x="1885140" y="413521"/>
                  <a:pt x="1813810" y="389744"/>
                </a:cubicBezTo>
                <a:cubicBezTo>
                  <a:pt x="1664428" y="277710"/>
                  <a:pt x="1852372" y="415452"/>
                  <a:pt x="1678898" y="299803"/>
                </a:cubicBezTo>
                <a:cubicBezTo>
                  <a:pt x="1588148" y="239303"/>
                  <a:pt x="1654116" y="266559"/>
                  <a:pt x="1573967" y="239843"/>
                </a:cubicBezTo>
                <a:cubicBezTo>
                  <a:pt x="1543987" y="219856"/>
                  <a:pt x="1516254" y="195996"/>
                  <a:pt x="1484026" y="179882"/>
                </a:cubicBezTo>
                <a:cubicBezTo>
                  <a:pt x="1444052" y="159895"/>
                  <a:pt x="1401291" y="144711"/>
                  <a:pt x="1364105" y="119921"/>
                </a:cubicBezTo>
                <a:cubicBezTo>
                  <a:pt x="1305987" y="81176"/>
                  <a:pt x="1336225" y="95638"/>
                  <a:pt x="1274164" y="74951"/>
                </a:cubicBezTo>
                <a:cubicBezTo>
                  <a:pt x="1264170" y="64957"/>
                  <a:pt x="1256302" y="52242"/>
                  <a:pt x="1244183" y="44970"/>
                </a:cubicBezTo>
                <a:cubicBezTo>
                  <a:pt x="1189249" y="12009"/>
                  <a:pt x="1120529" y="38723"/>
                  <a:pt x="1064301" y="44970"/>
                </a:cubicBezTo>
                <a:cubicBezTo>
                  <a:pt x="1049311" y="49967"/>
                  <a:pt x="1033464" y="52895"/>
                  <a:pt x="1019331" y="59961"/>
                </a:cubicBezTo>
                <a:cubicBezTo>
                  <a:pt x="1003217" y="68018"/>
                  <a:pt x="991452" y="84244"/>
                  <a:pt x="974360" y="89941"/>
                </a:cubicBezTo>
                <a:cubicBezTo>
                  <a:pt x="945526" y="99552"/>
                  <a:pt x="914323" y="99494"/>
                  <a:pt x="884419" y="104931"/>
                </a:cubicBezTo>
                <a:cubicBezTo>
                  <a:pt x="859352" y="109489"/>
                  <a:pt x="834049" y="113217"/>
                  <a:pt x="809469" y="119921"/>
                </a:cubicBezTo>
                <a:cubicBezTo>
                  <a:pt x="622823" y="170825"/>
                  <a:pt x="815976" y="133828"/>
                  <a:pt x="629587" y="164892"/>
                </a:cubicBezTo>
                <a:cubicBezTo>
                  <a:pt x="564778" y="148690"/>
                  <a:pt x="569626" y="170504"/>
                  <a:pt x="569626" y="1349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8B1642A7-37BC-4B1E-B2FD-F46B1DF7006E}"/>
              </a:ext>
            </a:extLst>
          </p:cNvPr>
          <p:cNvSpPr/>
          <p:nvPr/>
        </p:nvSpPr>
        <p:spPr>
          <a:xfrm>
            <a:off x="6041036" y="2458387"/>
            <a:ext cx="1394085" cy="764498"/>
          </a:xfrm>
          <a:custGeom>
            <a:avLst/>
            <a:gdLst>
              <a:gd name="connsiteX0" fmla="*/ 0 w 1394085"/>
              <a:gd name="connsiteY0" fmla="*/ 59961 h 764498"/>
              <a:gd name="connsiteX1" fmla="*/ 44971 w 1394085"/>
              <a:gd name="connsiteY1" fmla="*/ 194872 h 764498"/>
              <a:gd name="connsiteX2" fmla="*/ 134912 w 1394085"/>
              <a:gd name="connsiteY2" fmla="*/ 314793 h 764498"/>
              <a:gd name="connsiteX3" fmla="*/ 179882 w 1394085"/>
              <a:gd name="connsiteY3" fmla="*/ 449705 h 764498"/>
              <a:gd name="connsiteX4" fmla="*/ 194872 w 1394085"/>
              <a:gd name="connsiteY4" fmla="*/ 494675 h 764498"/>
              <a:gd name="connsiteX5" fmla="*/ 224853 w 1394085"/>
              <a:gd name="connsiteY5" fmla="*/ 524656 h 764498"/>
              <a:gd name="connsiteX6" fmla="*/ 254833 w 1394085"/>
              <a:gd name="connsiteY6" fmla="*/ 569626 h 764498"/>
              <a:gd name="connsiteX7" fmla="*/ 344774 w 1394085"/>
              <a:gd name="connsiteY7" fmla="*/ 599606 h 764498"/>
              <a:gd name="connsiteX8" fmla="*/ 464695 w 1394085"/>
              <a:gd name="connsiteY8" fmla="*/ 644577 h 764498"/>
              <a:gd name="connsiteX9" fmla="*/ 524656 w 1394085"/>
              <a:gd name="connsiteY9" fmla="*/ 674557 h 764498"/>
              <a:gd name="connsiteX10" fmla="*/ 584616 w 1394085"/>
              <a:gd name="connsiteY10" fmla="*/ 689547 h 764498"/>
              <a:gd name="connsiteX11" fmla="*/ 629587 w 1394085"/>
              <a:gd name="connsiteY11" fmla="*/ 704538 h 764498"/>
              <a:gd name="connsiteX12" fmla="*/ 764498 w 1394085"/>
              <a:gd name="connsiteY12" fmla="*/ 734518 h 764498"/>
              <a:gd name="connsiteX13" fmla="*/ 854439 w 1394085"/>
              <a:gd name="connsiteY13" fmla="*/ 764498 h 764498"/>
              <a:gd name="connsiteX14" fmla="*/ 974361 w 1394085"/>
              <a:gd name="connsiteY14" fmla="*/ 734518 h 764498"/>
              <a:gd name="connsiteX15" fmla="*/ 1019331 w 1394085"/>
              <a:gd name="connsiteY15" fmla="*/ 704538 h 764498"/>
              <a:gd name="connsiteX16" fmla="*/ 1049312 w 1394085"/>
              <a:gd name="connsiteY16" fmla="*/ 674557 h 764498"/>
              <a:gd name="connsiteX17" fmla="*/ 1094282 w 1394085"/>
              <a:gd name="connsiteY17" fmla="*/ 659567 h 764498"/>
              <a:gd name="connsiteX18" fmla="*/ 1229194 w 1394085"/>
              <a:gd name="connsiteY18" fmla="*/ 554636 h 764498"/>
              <a:gd name="connsiteX19" fmla="*/ 1289154 w 1394085"/>
              <a:gd name="connsiteY19" fmla="*/ 524656 h 764498"/>
              <a:gd name="connsiteX20" fmla="*/ 1334125 w 1394085"/>
              <a:gd name="connsiteY20" fmla="*/ 509665 h 764498"/>
              <a:gd name="connsiteX21" fmla="*/ 1379095 w 1394085"/>
              <a:gd name="connsiteY21" fmla="*/ 479685 h 764498"/>
              <a:gd name="connsiteX22" fmla="*/ 1394085 w 1394085"/>
              <a:gd name="connsiteY22" fmla="*/ 434715 h 764498"/>
              <a:gd name="connsiteX23" fmla="*/ 1379095 w 1394085"/>
              <a:gd name="connsiteY23" fmla="*/ 344774 h 764498"/>
              <a:gd name="connsiteX24" fmla="*/ 1304144 w 1394085"/>
              <a:gd name="connsiteY24" fmla="*/ 254833 h 764498"/>
              <a:gd name="connsiteX25" fmla="*/ 1259174 w 1394085"/>
              <a:gd name="connsiteY25" fmla="*/ 149902 h 764498"/>
              <a:gd name="connsiteX26" fmla="*/ 1139253 w 1394085"/>
              <a:gd name="connsiteY26" fmla="*/ 59961 h 764498"/>
              <a:gd name="connsiteX27" fmla="*/ 1079292 w 1394085"/>
              <a:gd name="connsiteY27" fmla="*/ 44970 h 764498"/>
              <a:gd name="connsiteX28" fmla="*/ 1034321 w 1394085"/>
              <a:gd name="connsiteY28" fmla="*/ 14990 h 764498"/>
              <a:gd name="connsiteX29" fmla="*/ 989351 w 1394085"/>
              <a:gd name="connsiteY29" fmla="*/ 0 h 764498"/>
              <a:gd name="connsiteX30" fmla="*/ 374754 w 1394085"/>
              <a:gd name="connsiteY30" fmla="*/ 14990 h 764498"/>
              <a:gd name="connsiteX31" fmla="*/ 329784 w 1394085"/>
              <a:gd name="connsiteY31" fmla="*/ 44970 h 764498"/>
              <a:gd name="connsiteX32" fmla="*/ 224853 w 1394085"/>
              <a:gd name="connsiteY32" fmla="*/ 89941 h 7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94085" h="764498">
                <a:moveTo>
                  <a:pt x="0" y="59961"/>
                </a:moveTo>
                <a:cubicBezTo>
                  <a:pt x="14990" y="104931"/>
                  <a:pt x="18677" y="155430"/>
                  <a:pt x="44971" y="194872"/>
                </a:cubicBezTo>
                <a:cubicBezTo>
                  <a:pt x="112770" y="296572"/>
                  <a:pt x="79452" y="259335"/>
                  <a:pt x="134912" y="314793"/>
                </a:cubicBezTo>
                <a:lnTo>
                  <a:pt x="179882" y="449705"/>
                </a:lnTo>
                <a:cubicBezTo>
                  <a:pt x="184879" y="464695"/>
                  <a:pt x="183699" y="483502"/>
                  <a:pt x="194872" y="494675"/>
                </a:cubicBezTo>
                <a:cubicBezTo>
                  <a:pt x="204866" y="504669"/>
                  <a:pt x="216024" y="513620"/>
                  <a:pt x="224853" y="524656"/>
                </a:cubicBezTo>
                <a:cubicBezTo>
                  <a:pt x="236107" y="538724"/>
                  <a:pt x="239556" y="560078"/>
                  <a:pt x="254833" y="569626"/>
                </a:cubicBezTo>
                <a:cubicBezTo>
                  <a:pt x="281632" y="586375"/>
                  <a:pt x="316508" y="585473"/>
                  <a:pt x="344774" y="599606"/>
                </a:cubicBezTo>
                <a:cubicBezTo>
                  <a:pt x="511693" y="683068"/>
                  <a:pt x="301432" y="583354"/>
                  <a:pt x="464695" y="644577"/>
                </a:cubicBezTo>
                <a:cubicBezTo>
                  <a:pt x="485618" y="652423"/>
                  <a:pt x="503733" y="666711"/>
                  <a:pt x="524656" y="674557"/>
                </a:cubicBezTo>
                <a:cubicBezTo>
                  <a:pt x="543946" y="681791"/>
                  <a:pt x="564807" y="683887"/>
                  <a:pt x="584616" y="689547"/>
                </a:cubicBezTo>
                <a:cubicBezTo>
                  <a:pt x="599809" y="693888"/>
                  <a:pt x="614258" y="700706"/>
                  <a:pt x="629587" y="704538"/>
                </a:cubicBezTo>
                <a:cubicBezTo>
                  <a:pt x="715187" y="725938"/>
                  <a:pt x="687545" y="711432"/>
                  <a:pt x="764498" y="734518"/>
                </a:cubicBezTo>
                <a:cubicBezTo>
                  <a:pt x="794767" y="743599"/>
                  <a:pt x="854439" y="764498"/>
                  <a:pt x="854439" y="764498"/>
                </a:cubicBezTo>
                <a:cubicBezTo>
                  <a:pt x="882946" y="758797"/>
                  <a:pt x="943632" y="749882"/>
                  <a:pt x="974361" y="734518"/>
                </a:cubicBezTo>
                <a:cubicBezTo>
                  <a:pt x="990475" y="726461"/>
                  <a:pt x="1005263" y="715792"/>
                  <a:pt x="1019331" y="704538"/>
                </a:cubicBezTo>
                <a:cubicBezTo>
                  <a:pt x="1030367" y="695709"/>
                  <a:pt x="1037193" y="681829"/>
                  <a:pt x="1049312" y="674557"/>
                </a:cubicBezTo>
                <a:cubicBezTo>
                  <a:pt x="1062861" y="666427"/>
                  <a:pt x="1079292" y="664564"/>
                  <a:pt x="1094282" y="659567"/>
                </a:cubicBezTo>
                <a:cubicBezTo>
                  <a:pt x="1143632" y="610218"/>
                  <a:pt x="1157476" y="590495"/>
                  <a:pt x="1229194" y="554636"/>
                </a:cubicBezTo>
                <a:cubicBezTo>
                  <a:pt x="1249181" y="544643"/>
                  <a:pt x="1268615" y="533459"/>
                  <a:pt x="1289154" y="524656"/>
                </a:cubicBezTo>
                <a:cubicBezTo>
                  <a:pt x="1303678" y="518432"/>
                  <a:pt x="1319992" y="516732"/>
                  <a:pt x="1334125" y="509665"/>
                </a:cubicBezTo>
                <a:cubicBezTo>
                  <a:pt x="1350239" y="501608"/>
                  <a:pt x="1364105" y="489678"/>
                  <a:pt x="1379095" y="479685"/>
                </a:cubicBezTo>
                <a:cubicBezTo>
                  <a:pt x="1384092" y="464695"/>
                  <a:pt x="1394085" y="450516"/>
                  <a:pt x="1394085" y="434715"/>
                </a:cubicBezTo>
                <a:cubicBezTo>
                  <a:pt x="1394085" y="404321"/>
                  <a:pt x="1388706" y="373608"/>
                  <a:pt x="1379095" y="344774"/>
                </a:cubicBezTo>
                <a:cubicBezTo>
                  <a:pt x="1368659" y="313467"/>
                  <a:pt x="1325020" y="275708"/>
                  <a:pt x="1304144" y="254833"/>
                </a:cubicBezTo>
                <a:cubicBezTo>
                  <a:pt x="1292566" y="220098"/>
                  <a:pt x="1281402" y="179540"/>
                  <a:pt x="1259174" y="149902"/>
                </a:cubicBezTo>
                <a:cubicBezTo>
                  <a:pt x="1223828" y="102774"/>
                  <a:pt x="1192544" y="79945"/>
                  <a:pt x="1139253" y="59961"/>
                </a:cubicBezTo>
                <a:cubicBezTo>
                  <a:pt x="1119963" y="52727"/>
                  <a:pt x="1099279" y="49967"/>
                  <a:pt x="1079292" y="44970"/>
                </a:cubicBezTo>
                <a:cubicBezTo>
                  <a:pt x="1064302" y="34977"/>
                  <a:pt x="1050435" y="23047"/>
                  <a:pt x="1034321" y="14990"/>
                </a:cubicBezTo>
                <a:cubicBezTo>
                  <a:pt x="1020188" y="7924"/>
                  <a:pt x="1005152" y="0"/>
                  <a:pt x="989351" y="0"/>
                </a:cubicBezTo>
                <a:cubicBezTo>
                  <a:pt x="784424" y="0"/>
                  <a:pt x="579620" y="9993"/>
                  <a:pt x="374754" y="14990"/>
                </a:cubicBezTo>
                <a:cubicBezTo>
                  <a:pt x="359764" y="24983"/>
                  <a:pt x="346247" y="37653"/>
                  <a:pt x="329784" y="44970"/>
                </a:cubicBezTo>
                <a:cubicBezTo>
                  <a:pt x="213811" y="96514"/>
                  <a:pt x="266511" y="48283"/>
                  <a:pt x="224853" y="89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1CBA5FD2-4D21-4AEC-BB83-D47E3E046737}"/>
              </a:ext>
            </a:extLst>
          </p:cNvPr>
          <p:cNvSpPr/>
          <p:nvPr/>
        </p:nvSpPr>
        <p:spPr>
          <a:xfrm>
            <a:off x="4557010" y="5381469"/>
            <a:ext cx="1277325" cy="1244183"/>
          </a:xfrm>
          <a:custGeom>
            <a:avLst/>
            <a:gdLst>
              <a:gd name="connsiteX0" fmla="*/ 1049311 w 1277325"/>
              <a:gd name="connsiteY0" fmla="*/ 0 h 1244183"/>
              <a:gd name="connsiteX1" fmla="*/ 44970 w 1277325"/>
              <a:gd name="connsiteY1" fmla="*/ 359764 h 1244183"/>
              <a:gd name="connsiteX2" fmla="*/ 14990 w 1277325"/>
              <a:gd name="connsiteY2" fmla="*/ 449705 h 1244183"/>
              <a:gd name="connsiteX3" fmla="*/ 0 w 1277325"/>
              <a:gd name="connsiteY3" fmla="*/ 494675 h 1244183"/>
              <a:gd name="connsiteX4" fmla="*/ 29980 w 1277325"/>
              <a:gd name="connsiteY4" fmla="*/ 749508 h 1244183"/>
              <a:gd name="connsiteX5" fmla="*/ 44970 w 1277325"/>
              <a:gd name="connsiteY5" fmla="*/ 794479 h 1244183"/>
              <a:gd name="connsiteX6" fmla="*/ 119921 w 1277325"/>
              <a:gd name="connsiteY6" fmla="*/ 869429 h 1244183"/>
              <a:gd name="connsiteX7" fmla="*/ 149901 w 1277325"/>
              <a:gd name="connsiteY7" fmla="*/ 914400 h 1244183"/>
              <a:gd name="connsiteX8" fmla="*/ 209862 w 1277325"/>
              <a:gd name="connsiteY8" fmla="*/ 974361 h 1244183"/>
              <a:gd name="connsiteX9" fmla="*/ 239842 w 1277325"/>
              <a:gd name="connsiteY9" fmla="*/ 1019331 h 1244183"/>
              <a:gd name="connsiteX10" fmla="*/ 284813 w 1277325"/>
              <a:gd name="connsiteY10" fmla="*/ 1034321 h 1244183"/>
              <a:gd name="connsiteX11" fmla="*/ 314793 w 1277325"/>
              <a:gd name="connsiteY11" fmla="*/ 1079292 h 1244183"/>
              <a:gd name="connsiteX12" fmla="*/ 404734 w 1277325"/>
              <a:gd name="connsiteY12" fmla="*/ 1124262 h 1244183"/>
              <a:gd name="connsiteX13" fmla="*/ 494675 w 1277325"/>
              <a:gd name="connsiteY13" fmla="*/ 1169233 h 1244183"/>
              <a:gd name="connsiteX14" fmla="*/ 524656 w 1277325"/>
              <a:gd name="connsiteY14" fmla="*/ 1199213 h 1244183"/>
              <a:gd name="connsiteX15" fmla="*/ 614597 w 1277325"/>
              <a:gd name="connsiteY15" fmla="*/ 1229193 h 1244183"/>
              <a:gd name="connsiteX16" fmla="*/ 659567 w 1277325"/>
              <a:gd name="connsiteY16" fmla="*/ 1244183 h 1244183"/>
              <a:gd name="connsiteX17" fmla="*/ 839449 w 1277325"/>
              <a:gd name="connsiteY17" fmla="*/ 1229193 h 1244183"/>
              <a:gd name="connsiteX18" fmla="*/ 929390 w 1277325"/>
              <a:gd name="connsiteY18" fmla="*/ 1094282 h 1244183"/>
              <a:gd name="connsiteX19" fmla="*/ 1034321 w 1277325"/>
              <a:gd name="connsiteY19" fmla="*/ 989351 h 1244183"/>
              <a:gd name="connsiteX20" fmla="*/ 1064301 w 1277325"/>
              <a:gd name="connsiteY20" fmla="*/ 959370 h 1244183"/>
              <a:gd name="connsiteX21" fmla="*/ 1124262 w 1277325"/>
              <a:gd name="connsiteY21" fmla="*/ 869429 h 1244183"/>
              <a:gd name="connsiteX22" fmla="*/ 1154242 w 1277325"/>
              <a:gd name="connsiteY22" fmla="*/ 809469 h 1244183"/>
              <a:gd name="connsiteX23" fmla="*/ 1184223 w 1277325"/>
              <a:gd name="connsiteY23" fmla="*/ 779488 h 1244183"/>
              <a:gd name="connsiteX24" fmla="*/ 1214203 w 1277325"/>
              <a:gd name="connsiteY24" fmla="*/ 734518 h 1244183"/>
              <a:gd name="connsiteX25" fmla="*/ 1244183 w 1277325"/>
              <a:gd name="connsiteY25" fmla="*/ 599606 h 1244183"/>
              <a:gd name="connsiteX26" fmla="*/ 1274164 w 1277325"/>
              <a:gd name="connsiteY26" fmla="*/ 464695 h 1244183"/>
              <a:gd name="connsiteX27" fmla="*/ 1229193 w 1277325"/>
              <a:gd name="connsiteY27" fmla="*/ 194872 h 1244183"/>
              <a:gd name="connsiteX28" fmla="*/ 1184223 w 1277325"/>
              <a:gd name="connsiteY28" fmla="*/ 179882 h 1244183"/>
              <a:gd name="connsiteX29" fmla="*/ 1154242 w 1277325"/>
              <a:gd name="connsiteY29" fmla="*/ 134911 h 1244183"/>
              <a:gd name="connsiteX30" fmla="*/ 1079292 w 1277325"/>
              <a:gd name="connsiteY30" fmla="*/ 89941 h 124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77325" h="1244183">
                <a:moveTo>
                  <a:pt x="1049311" y="0"/>
                </a:moveTo>
                <a:cubicBezTo>
                  <a:pt x="714531" y="119921"/>
                  <a:pt x="371090" y="217973"/>
                  <a:pt x="44970" y="359764"/>
                </a:cubicBezTo>
                <a:cubicBezTo>
                  <a:pt x="15989" y="372365"/>
                  <a:pt x="24983" y="419725"/>
                  <a:pt x="14990" y="449705"/>
                </a:cubicBezTo>
                <a:lnTo>
                  <a:pt x="0" y="494675"/>
                </a:lnTo>
                <a:cubicBezTo>
                  <a:pt x="11445" y="643468"/>
                  <a:pt x="810" y="647410"/>
                  <a:pt x="29980" y="749508"/>
                </a:cubicBezTo>
                <a:cubicBezTo>
                  <a:pt x="34321" y="764701"/>
                  <a:pt x="35489" y="781838"/>
                  <a:pt x="44970" y="794479"/>
                </a:cubicBezTo>
                <a:cubicBezTo>
                  <a:pt x="66169" y="822745"/>
                  <a:pt x="100323" y="840031"/>
                  <a:pt x="119921" y="869429"/>
                </a:cubicBezTo>
                <a:cubicBezTo>
                  <a:pt x="129914" y="884419"/>
                  <a:pt x="138176" y="900721"/>
                  <a:pt x="149901" y="914400"/>
                </a:cubicBezTo>
                <a:cubicBezTo>
                  <a:pt x="168296" y="935861"/>
                  <a:pt x="194183" y="950842"/>
                  <a:pt x="209862" y="974361"/>
                </a:cubicBezTo>
                <a:cubicBezTo>
                  <a:pt x="219855" y="989351"/>
                  <a:pt x="225774" y="1008077"/>
                  <a:pt x="239842" y="1019331"/>
                </a:cubicBezTo>
                <a:cubicBezTo>
                  <a:pt x="252181" y="1029202"/>
                  <a:pt x="269823" y="1029324"/>
                  <a:pt x="284813" y="1034321"/>
                </a:cubicBezTo>
                <a:cubicBezTo>
                  <a:pt x="294806" y="1049311"/>
                  <a:pt x="302054" y="1066553"/>
                  <a:pt x="314793" y="1079292"/>
                </a:cubicBezTo>
                <a:cubicBezTo>
                  <a:pt x="343851" y="1108350"/>
                  <a:pt x="368160" y="1112071"/>
                  <a:pt x="404734" y="1124262"/>
                </a:cubicBezTo>
                <a:cubicBezTo>
                  <a:pt x="474553" y="1194079"/>
                  <a:pt x="384167" y="1113979"/>
                  <a:pt x="494675" y="1169233"/>
                </a:cubicBezTo>
                <a:cubicBezTo>
                  <a:pt x="507316" y="1175554"/>
                  <a:pt x="512015" y="1192893"/>
                  <a:pt x="524656" y="1199213"/>
                </a:cubicBezTo>
                <a:cubicBezTo>
                  <a:pt x="552922" y="1213346"/>
                  <a:pt x="584617" y="1219200"/>
                  <a:pt x="614597" y="1229193"/>
                </a:cubicBezTo>
                <a:lnTo>
                  <a:pt x="659567" y="1244183"/>
                </a:lnTo>
                <a:cubicBezTo>
                  <a:pt x="719528" y="1239186"/>
                  <a:pt x="784325" y="1253310"/>
                  <a:pt x="839449" y="1229193"/>
                </a:cubicBezTo>
                <a:cubicBezTo>
                  <a:pt x="866100" y="1217533"/>
                  <a:pt x="901075" y="1122597"/>
                  <a:pt x="929390" y="1094282"/>
                </a:cubicBezTo>
                <a:lnTo>
                  <a:pt x="1034321" y="989351"/>
                </a:lnTo>
                <a:cubicBezTo>
                  <a:pt x="1044314" y="979357"/>
                  <a:pt x="1056461" y="971129"/>
                  <a:pt x="1064301" y="959370"/>
                </a:cubicBezTo>
                <a:cubicBezTo>
                  <a:pt x="1084288" y="929390"/>
                  <a:pt x="1108148" y="901657"/>
                  <a:pt x="1124262" y="869429"/>
                </a:cubicBezTo>
                <a:cubicBezTo>
                  <a:pt x="1134255" y="849442"/>
                  <a:pt x="1141847" y="828062"/>
                  <a:pt x="1154242" y="809469"/>
                </a:cubicBezTo>
                <a:cubicBezTo>
                  <a:pt x="1162082" y="797710"/>
                  <a:pt x="1175394" y="790524"/>
                  <a:pt x="1184223" y="779488"/>
                </a:cubicBezTo>
                <a:cubicBezTo>
                  <a:pt x="1195477" y="765420"/>
                  <a:pt x="1204210" y="749508"/>
                  <a:pt x="1214203" y="734518"/>
                </a:cubicBezTo>
                <a:cubicBezTo>
                  <a:pt x="1250772" y="588241"/>
                  <a:pt x="1206108" y="770938"/>
                  <a:pt x="1244183" y="599606"/>
                </a:cubicBezTo>
                <a:cubicBezTo>
                  <a:pt x="1286523" y="409080"/>
                  <a:pt x="1228953" y="690751"/>
                  <a:pt x="1274164" y="464695"/>
                </a:cubicBezTo>
                <a:cubicBezTo>
                  <a:pt x="1272701" y="442755"/>
                  <a:pt x="1297311" y="249366"/>
                  <a:pt x="1229193" y="194872"/>
                </a:cubicBezTo>
                <a:cubicBezTo>
                  <a:pt x="1216855" y="185001"/>
                  <a:pt x="1199213" y="184879"/>
                  <a:pt x="1184223" y="179882"/>
                </a:cubicBezTo>
                <a:cubicBezTo>
                  <a:pt x="1174229" y="164892"/>
                  <a:pt x="1166981" y="147650"/>
                  <a:pt x="1154242" y="134911"/>
                </a:cubicBezTo>
                <a:cubicBezTo>
                  <a:pt x="1136153" y="116822"/>
                  <a:pt x="1102949" y="101770"/>
                  <a:pt x="1079292" y="89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5A4BF920-F2DA-4DDB-B237-486B5B6A0BBE}"/>
              </a:ext>
            </a:extLst>
          </p:cNvPr>
          <p:cNvSpPr/>
          <p:nvPr/>
        </p:nvSpPr>
        <p:spPr>
          <a:xfrm>
            <a:off x="6937644" y="5231567"/>
            <a:ext cx="1548831" cy="1064302"/>
          </a:xfrm>
          <a:custGeom>
            <a:avLst/>
            <a:gdLst>
              <a:gd name="connsiteX0" fmla="*/ 572428 w 1548831"/>
              <a:gd name="connsiteY0" fmla="*/ 0 h 1064302"/>
              <a:gd name="connsiteX1" fmla="*/ 2802 w 1548831"/>
              <a:gd name="connsiteY1" fmla="*/ 779489 h 1064302"/>
              <a:gd name="connsiteX2" fmla="*/ 17792 w 1548831"/>
              <a:gd name="connsiteY2" fmla="*/ 824459 h 1064302"/>
              <a:gd name="connsiteX3" fmla="*/ 62763 w 1548831"/>
              <a:gd name="connsiteY3" fmla="*/ 854440 h 1064302"/>
              <a:gd name="connsiteX4" fmla="*/ 107733 w 1548831"/>
              <a:gd name="connsiteY4" fmla="*/ 899410 h 1064302"/>
              <a:gd name="connsiteX5" fmla="*/ 182684 w 1548831"/>
              <a:gd name="connsiteY5" fmla="*/ 959371 h 1064302"/>
              <a:gd name="connsiteX6" fmla="*/ 242645 w 1548831"/>
              <a:gd name="connsiteY6" fmla="*/ 1004341 h 1064302"/>
              <a:gd name="connsiteX7" fmla="*/ 302605 w 1548831"/>
              <a:gd name="connsiteY7" fmla="*/ 1019331 h 1064302"/>
              <a:gd name="connsiteX8" fmla="*/ 347576 w 1548831"/>
              <a:gd name="connsiteY8" fmla="*/ 1034322 h 1064302"/>
              <a:gd name="connsiteX9" fmla="*/ 467497 w 1548831"/>
              <a:gd name="connsiteY9" fmla="*/ 1064302 h 1064302"/>
              <a:gd name="connsiteX10" fmla="*/ 692349 w 1548831"/>
              <a:gd name="connsiteY10" fmla="*/ 1034322 h 1064302"/>
              <a:gd name="connsiteX11" fmla="*/ 842251 w 1548831"/>
              <a:gd name="connsiteY11" fmla="*/ 974361 h 1064302"/>
              <a:gd name="connsiteX12" fmla="*/ 947182 w 1548831"/>
              <a:gd name="connsiteY12" fmla="*/ 944381 h 1064302"/>
              <a:gd name="connsiteX13" fmla="*/ 1082094 w 1548831"/>
              <a:gd name="connsiteY13" fmla="*/ 869430 h 1064302"/>
              <a:gd name="connsiteX14" fmla="*/ 1157045 w 1548831"/>
              <a:gd name="connsiteY14" fmla="*/ 854440 h 1064302"/>
              <a:gd name="connsiteX15" fmla="*/ 1321936 w 1548831"/>
              <a:gd name="connsiteY15" fmla="*/ 794479 h 1064302"/>
              <a:gd name="connsiteX16" fmla="*/ 1366907 w 1548831"/>
              <a:gd name="connsiteY16" fmla="*/ 779489 h 1064302"/>
              <a:gd name="connsiteX17" fmla="*/ 1501818 w 1548831"/>
              <a:gd name="connsiteY17" fmla="*/ 734518 h 1064302"/>
              <a:gd name="connsiteX18" fmla="*/ 1531799 w 1548831"/>
              <a:gd name="connsiteY18" fmla="*/ 704538 h 1064302"/>
              <a:gd name="connsiteX19" fmla="*/ 1546789 w 1548831"/>
              <a:gd name="connsiteY19" fmla="*/ 659567 h 1064302"/>
              <a:gd name="connsiteX20" fmla="*/ 1501818 w 1548831"/>
              <a:gd name="connsiteY20" fmla="*/ 419725 h 1064302"/>
              <a:gd name="connsiteX21" fmla="*/ 1411877 w 1548831"/>
              <a:gd name="connsiteY21" fmla="*/ 344774 h 1064302"/>
              <a:gd name="connsiteX22" fmla="*/ 1366907 w 1548831"/>
              <a:gd name="connsiteY22" fmla="*/ 299803 h 1064302"/>
              <a:gd name="connsiteX23" fmla="*/ 1246986 w 1548831"/>
              <a:gd name="connsiteY23" fmla="*/ 269823 h 1064302"/>
              <a:gd name="connsiteX24" fmla="*/ 1202015 w 1548831"/>
              <a:gd name="connsiteY24" fmla="*/ 254833 h 1064302"/>
              <a:gd name="connsiteX25" fmla="*/ 1007143 w 1548831"/>
              <a:gd name="connsiteY25" fmla="*/ 209863 h 1064302"/>
              <a:gd name="connsiteX26" fmla="*/ 557438 w 1548831"/>
              <a:gd name="connsiteY26" fmla="*/ 224853 h 1064302"/>
              <a:gd name="connsiteX27" fmla="*/ 437517 w 1548831"/>
              <a:gd name="connsiteY27" fmla="*/ 254833 h 1064302"/>
              <a:gd name="connsiteX28" fmla="*/ 377556 w 1548831"/>
              <a:gd name="connsiteY28" fmla="*/ 284813 h 1064302"/>
              <a:gd name="connsiteX29" fmla="*/ 272625 w 1548831"/>
              <a:gd name="connsiteY29" fmla="*/ 284813 h 10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48831" h="1064302">
                <a:moveTo>
                  <a:pt x="572428" y="0"/>
                </a:moveTo>
                <a:cubicBezTo>
                  <a:pt x="382553" y="259830"/>
                  <a:pt x="182431" y="512473"/>
                  <a:pt x="2802" y="779489"/>
                </a:cubicBezTo>
                <a:cubicBezTo>
                  <a:pt x="-6018" y="792599"/>
                  <a:pt x="7921" y="812121"/>
                  <a:pt x="17792" y="824459"/>
                </a:cubicBezTo>
                <a:cubicBezTo>
                  <a:pt x="29047" y="838527"/>
                  <a:pt x="48923" y="842906"/>
                  <a:pt x="62763" y="854440"/>
                </a:cubicBezTo>
                <a:cubicBezTo>
                  <a:pt x="79049" y="868011"/>
                  <a:pt x="94162" y="883124"/>
                  <a:pt x="107733" y="899410"/>
                </a:cubicBezTo>
                <a:cubicBezTo>
                  <a:pt x="159890" y="961999"/>
                  <a:pt x="108858" y="934763"/>
                  <a:pt x="182684" y="959371"/>
                </a:cubicBezTo>
                <a:cubicBezTo>
                  <a:pt x="202671" y="974361"/>
                  <a:pt x="220299" y="993168"/>
                  <a:pt x="242645" y="1004341"/>
                </a:cubicBezTo>
                <a:cubicBezTo>
                  <a:pt x="261072" y="1013554"/>
                  <a:pt x="282796" y="1013671"/>
                  <a:pt x="302605" y="1019331"/>
                </a:cubicBezTo>
                <a:cubicBezTo>
                  <a:pt x="317798" y="1023672"/>
                  <a:pt x="332332" y="1030164"/>
                  <a:pt x="347576" y="1034322"/>
                </a:cubicBezTo>
                <a:cubicBezTo>
                  <a:pt x="387328" y="1045164"/>
                  <a:pt x="467497" y="1064302"/>
                  <a:pt x="467497" y="1064302"/>
                </a:cubicBezTo>
                <a:cubicBezTo>
                  <a:pt x="539684" y="1057083"/>
                  <a:pt x="620450" y="1053931"/>
                  <a:pt x="692349" y="1034322"/>
                </a:cubicBezTo>
                <a:cubicBezTo>
                  <a:pt x="817454" y="1000202"/>
                  <a:pt x="744150" y="1016404"/>
                  <a:pt x="842251" y="974361"/>
                </a:cubicBezTo>
                <a:cubicBezTo>
                  <a:pt x="872357" y="961459"/>
                  <a:pt x="916756" y="951987"/>
                  <a:pt x="947182" y="944381"/>
                </a:cubicBezTo>
                <a:cubicBezTo>
                  <a:pt x="1014173" y="899720"/>
                  <a:pt x="1018770" y="885261"/>
                  <a:pt x="1082094" y="869430"/>
                </a:cubicBezTo>
                <a:cubicBezTo>
                  <a:pt x="1106812" y="863251"/>
                  <a:pt x="1132061" y="859437"/>
                  <a:pt x="1157045" y="854440"/>
                </a:cubicBezTo>
                <a:cubicBezTo>
                  <a:pt x="1261335" y="812723"/>
                  <a:pt x="1206470" y="832967"/>
                  <a:pt x="1321936" y="794479"/>
                </a:cubicBezTo>
                <a:cubicBezTo>
                  <a:pt x="1336926" y="789482"/>
                  <a:pt x="1351578" y="783321"/>
                  <a:pt x="1366907" y="779489"/>
                </a:cubicBezTo>
                <a:cubicBezTo>
                  <a:pt x="1452972" y="757973"/>
                  <a:pt x="1407739" y="772150"/>
                  <a:pt x="1501818" y="734518"/>
                </a:cubicBezTo>
                <a:cubicBezTo>
                  <a:pt x="1511812" y="724525"/>
                  <a:pt x="1524528" y="716657"/>
                  <a:pt x="1531799" y="704538"/>
                </a:cubicBezTo>
                <a:cubicBezTo>
                  <a:pt x="1539929" y="690989"/>
                  <a:pt x="1546789" y="675368"/>
                  <a:pt x="1546789" y="659567"/>
                </a:cubicBezTo>
                <a:cubicBezTo>
                  <a:pt x="1546789" y="526962"/>
                  <a:pt x="1563411" y="496716"/>
                  <a:pt x="1501818" y="419725"/>
                </a:cubicBezTo>
                <a:cubicBezTo>
                  <a:pt x="1473492" y="384317"/>
                  <a:pt x="1448993" y="376587"/>
                  <a:pt x="1411877" y="344774"/>
                </a:cubicBezTo>
                <a:cubicBezTo>
                  <a:pt x="1395781" y="330978"/>
                  <a:pt x="1386206" y="308575"/>
                  <a:pt x="1366907" y="299803"/>
                </a:cubicBezTo>
                <a:cubicBezTo>
                  <a:pt x="1329396" y="282753"/>
                  <a:pt x="1286076" y="282853"/>
                  <a:pt x="1246986" y="269823"/>
                </a:cubicBezTo>
                <a:cubicBezTo>
                  <a:pt x="1231996" y="264826"/>
                  <a:pt x="1217412" y="258386"/>
                  <a:pt x="1202015" y="254833"/>
                </a:cubicBezTo>
                <a:cubicBezTo>
                  <a:pt x="987003" y="205216"/>
                  <a:pt x="1115840" y="246095"/>
                  <a:pt x="1007143" y="209863"/>
                </a:cubicBezTo>
                <a:cubicBezTo>
                  <a:pt x="857241" y="214860"/>
                  <a:pt x="707179" y="216296"/>
                  <a:pt x="557438" y="224853"/>
                </a:cubicBezTo>
                <a:cubicBezTo>
                  <a:pt x="530365" y="226400"/>
                  <a:pt x="467357" y="242045"/>
                  <a:pt x="437517" y="254833"/>
                </a:cubicBezTo>
                <a:cubicBezTo>
                  <a:pt x="416978" y="263635"/>
                  <a:pt x="399542" y="280816"/>
                  <a:pt x="377556" y="284813"/>
                </a:cubicBezTo>
                <a:cubicBezTo>
                  <a:pt x="343143" y="291070"/>
                  <a:pt x="307602" y="284813"/>
                  <a:pt x="272625" y="2848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" name="Zvok 19">
            <a:hlinkClick r:id="" action="ppaction://media"/>
            <a:extLst>
              <a:ext uri="{FF2B5EF4-FFF2-40B4-BE49-F238E27FC236}">
                <a16:creationId xmlns:a16="http://schemas.microsoft.com/office/drawing/2014/main" id="{CB9E98B3-22E3-40A1-97BC-03D140D092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20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40"/>
    </mc:Choice>
    <mc:Fallback>
      <p:transition spd="slow" advTm="70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7|25.6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1|3.4|5|7.8|14.4|5.1|2.7|1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</Words>
  <Application>Microsoft Office PowerPoint</Application>
  <PresentationFormat>Širokozaslonsko</PresentationFormat>
  <Paragraphs>8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Officeova tema</vt:lpstr>
      <vt:lpstr>Pisno množenje z večkratniki števila 10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množenje z večkratniki števila 10</dc:title>
  <dc:creator>Andreja Janc</dc:creator>
  <cp:lastModifiedBy>Andreja Janc</cp:lastModifiedBy>
  <cp:revision>4</cp:revision>
  <dcterms:created xsi:type="dcterms:W3CDTF">2020-03-29T14:57:47Z</dcterms:created>
  <dcterms:modified xsi:type="dcterms:W3CDTF">2020-03-29T15:39:06Z</dcterms:modified>
</cp:coreProperties>
</file>